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9" r:id="rId5"/>
    <p:sldId id="261" r:id="rId6"/>
    <p:sldId id="262" r:id="rId7"/>
    <p:sldId id="264"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0B"/>
    <a:srgbClr val="D1D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p:restoredTop sz="93632"/>
  </p:normalViewPr>
  <p:slideViewPr>
    <p:cSldViewPr>
      <p:cViewPr varScale="1">
        <p:scale>
          <a:sx n="66" d="100"/>
          <a:sy n="66" d="100"/>
        </p:scale>
        <p:origin x="80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B384914-F12E-423F-9F68-A623A288CFEF}" type="datetimeFigureOut">
              <a:rPr lang="en-US" smtClean="0"/>
              <a:pPr/>
              <a:t>8/23/17</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CB384914-F12E-423F-9F68-A623A288CFEF}" type="datetimeFigureOut">
              <a:rPr lang="en-US" smtClean="0"/>
              <a:pPr/>
              <a:t>8/23/17</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110A480-46E2-430F-A6D9-CFEE953CE7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B384914-F12E-423F-9F68-A623A288CFEF}" type="datetimeFigureOut">
              <a:rPr lang="en-US" smtClean="0"/>
              <a:pPr/>
              <a:t>8/23/17</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B384914-F12E-423F-9F68-A623A288CFEF}" type="datetimeFigureOut">
              <a:rPr lang="en-US" smtClean="0"/>
              <a:pPr/>
              <a:t>8/23/17</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B384914-F12E-423F-9F68-A623A288CFEF}" type="datetimeFigureOut">
              <a:rPr lang="en-US" smtClean="0"/>
              <a:pPr/>
              <a:t>8/23/17</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110A480-46E2-430F-A6D9-CFEE953CE7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BEB0B"/>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Central Dewitt Hall of Fame </a:t>
            </a:r>
          </a:p>
          <a:p>
            <a:r>
              <a:rPr lang="en-US" dirty="0" smtClean="0"/>
              <a:t>Induction Class 2013</a:t>
            </a:r>
          </a:p>
        </p:txBody>
      </p:sp>
      <p:sp>
        <p:nvSpPr>
          <p:cNvPr id="4" name="Title 3"/>
          <p:cNvSpPr>
            <a:spLocks noGrp="1"/>
          </p:cNvSpPr>
          <p:nvPr>
            <p:ph type="ctrTitle"/>
          </p:nvPr>
        </p:nvSpPr>
        <p:spPr/>
        <p:txBody>
          <a:bodyPr/>
          <a:lstStyle/>
          <a:p>
            <a:r>
              <a:rPr lang="en-US" dirty="0" smtClean="0"/>
              <a:t>1932 DeWitt high school football </a:t>
            </a:r>
            <a:endParaRPr lang="en-US" dirty="0"/>
          </a:p>
        </p:txBody>
      </p:sp>
      <p:pic>
        <p:nvPicPr>
          <p:cNvPr id="5" name="Picture 4" descr="Large Saber Cat Final.jpg"/>
          <p:cNvPicPr>
            <a:picLocks noChangeAspect="1"/>
          </p:cNvPicPr>
          <p:nvPr/>
        </p:nvPicPr>
        <p:blipFill>
          <a:blip r:embed="rId2" cstate="print">
            <a:lum contrast="40000"/>
          </a:blip>
          <a:stretch>
            <a:fillRect/>
          </a:stretch>
        </p:blipFill>
        <p:spPr>
          <a:xfrm>
            <a:off x="0" y="1981200"/>
            <a:ext cx="2667000" cy="2438400"/>
          </a:xfrm>
          <a:prstGeom prst="rect">
            <a:avLst/>
          </a:prstGeom>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1932 Football.jpg"/>
          <p:cNvPicPr>
            <a:picLocks noGrp="1" noChangeAspect="1"/>
          </p:cNvPicPr>
          <p:nvPr>
            <p:ph type="pic" idx="1"/>
          </p:nvPr>
        </p:nvPicPr>
        <p:blipFill>
          <a:blip r:embed="rId2" cstate="print"/>
          <a:srcRect l="31247" r="31247"/>
          <a:stretch>
            <a:fillRect/>
          </a:stretch>
        </p:blipFill>
        <p:spPr/>
      </p:pic>
      <p:sp>
        <p:nvSpPr>
          <p:cNvPr id="5" name="Title 4"/>
          <p:cNvSpPr>
            <a:spLocks noGrp="1"/>
          </p:cNvSpPr>
          <p:nvPr>
            <p:ph type="title"/>
          </p:nvPr>
        </p:nvSpPr>
        <p:spPr>
          <a:xfrm>
            <a:off x="5334000" y="3352800"/>
            <a:ext cx="3429000" cy="2057400"/>
          </a:xfrm>
        </p:spPr>
        <p:txBody>
          <a:bodyPr>
            <a:normAutofit fontScale="90000"/>
          </a:bodyPr>
          <a:lstStyle/>
          <a:p>
            <a:r>
              <a:rPr lang="en-US" i="1" dirty="0" smtClean="0"/>
              <a:t>Inducted for Outstanding Contributions </a:t>
            </a:r>
            <a:r>
              <a:rPr lang="en-US" b="0" dirty="0" smtClean="0"/>
              <a:t/>
            </a:r>
            <a:br>
              <a:rPr lang="en-US" b="0" dirty="0" smtClean="0"/>
            </a:br>
            <a:r>
              <a:rPr lang="en-US" i="1" dirty="0" smtClean="0"/>
              <a:t>as  a team/group of Central High School</a:t>
            </a:r>
            <a:r>
              <a:rPr lang="en-US" b="0" dirty="0" smtClean="0"/>
              <a:t/>
            </a:r>
            <a:br>
              <a:rPr lang="en-US" b="0"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43000"/>
          </a:xfrm>
        </p:spPr>
        <p:txBody>
          <a:bodyPr/>
          <a:lstStyle/>
          <a:p>
            <a:r>
              <a:rPr lang="en-US" dirty="0" smtClean="0"/>
              <a:t>Biography</a:t>
            </a:r>
            <a:endParaRPr lang="en-US" dirty="0"/>
          </a:p>
        </p:txBody>
      </p:sp>
      <p:sp>
        <p:nvSpPr>
          <p:cNvPr id="3" name="Content Placeholder 2"/>
          <p:cNvSpPr>
            <a:spLocks noGrp="1"/>
          </p:cNvSpPr>
          <p:nvPr>
            <p:ph idx="1"/>
          </p:nvPr>
        </p:nvSpPr>
        <p:spPr>
          <a:xfrm>
            <a:off x="457200" y="1600200"/>
            <a:ext cx="7239000" cy="4846320"/>
          </a:xfrm>
        </p:spPr>
        <p:txBody>
          <a:bodyPr>
            <a:normAutofit/>
          </a:bodyPr>
          <a:lstStyle/>
          <a:p>
            <a:pPr marL="0" indent="0" algn="just">
              <a:buNone/>
            </a:pPr>
            <a:r>
              <a:rPr lang="en-US" sz="1600" dirty="0" smtClean="0"/>
              <a:t>The 1932 DeWitt Football team joins the 1973 and 1956 teams to be inducted into Central’s Hall of Fame.  The team led by Hall of Fame Coach Nat Baird would be the first undefeated team in our history going 7-0-1.  The lone blemish that year being a 0-0 Homecoming tie against Savannah.  Led by Captain’s Adolph </a:t>
            </a:r>
            <a:r>
              <a:rPr lang="en-US" sz="1600" dirty="0" err="1" smtClean="0"/>
              <a:t>Dohrmann</a:t>
            </a:r>
            <a:r>
              <a:rPr lang="en-US" sz="1600" dirty="0" smtClean="0"/>
              <a:t> and Loren </a:t>
            </a:r>
            <a:r>
              <a:rPr lang="en-US" sz="1600" dirty="0" err="1" smtClean="0"/>
              <a:t>Gelhaar</a:t>
            </a:r>
            <a:r>
              <a:rPr lang="en-US" sz="1600" dirty="0" smtClean="0"/>
              <a:t> they still hold an All-Time record that is unlikely to ever be matched and can never be broken.  They finished their season without surrendering a single point on defense while outscoring their opponents 121-0!  Other regular season undefeated teams include: 1948, 1956, 1973 and 2008.</a:t>
            </a:r>
            <a:endParaRPr lang="en-US" sz="2200" dirty="0" smtClean="0"/>
          </a:p>
          <a:p>
            <a:pPr>
              <a:buNone/>
            </a:pPr>
            <a:endParaRPr lang="en-US" sz="5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from the Observer </a:t>
            </a:r>
            <a:endParaRPr lang="en-US" dirty="0"/>
          </a:p>
        </p:txBody>
      </p:sp>
      <p:sp>
        <p:nvSpPr>
          <p:cNvPr id="6" name="Content Placeholder 5"/>
          <p:cNvSpPr>
            <a:spLocks noGrp="1"/>
          </p:cNvSpPr>
          <p:nvPr>
            <p:ph idx="1"/>
          </p:nvPr>
        </p:nvSpPr>
        <p:spPr>
          <a:xfrm>
            <a:off x="457200" y="1554480"/>
            <a:ext cx="7239000" cy="4846320"/>
          </a:xfrm>
        </p:spPr>
        <p:txBody>
          <a:bodyPr>
            <a:normAutofit/>
          </a:bodyPr>
          <a:lstStyle/>
          <a:p>
            <a:pPr marL="0" indent="0" algn="just">
              <a:buNone/>
            </a:pPr>
            <a:r>
              <a:rPr lang="en-US" sz="1600" dirty="0" smtClean="0"/>
              <a:t>	A football field has two end zones, but there promised to be only one team that found it when the 1932 DeWitt </a:t>
            </a:r>
            <a:r>
              <a:rPr lang="en-US" sz="1600" dirty="0" err="1" smtClean="0"/>
              <a:t>DeHawk</a:t>
            </a:r>
            <a:r>
              <a:rPr lang="en-US" sz="1600" dirty="0" smtClean="0"/>
              <a:t> football team took the field. </a:t>
            </a:r>
          </a:p>
          <a:p>
            <a:pPr marL="0" indent="0" algn="just">
              <a:buNone/>
            </a:pPr>
            <a:r>
              <a:rPr lang="en-US" sz="1600" dirty="0" smtClean="0"/>
              <a:t>	On the way to becoming the first team in program history to go through the season without a loss, the </a:t>
            </a:r>
            <a:r>
              <a:rPr lang="en-US" sz="1600" dirty="0" err="1" smtClean="0"/>
              <a:t>DeHawks</a:t>
            </a:r>
            <a:r>
              <a:rPr lang="en-US" sz="1600" dirty="0" smtClean="0"/>
              <a:t> accomplished an even more impressive feat. </a:t>
            </a:r>
          </a:p>
          <a:p>
            <a:pPr marL="0" indent="0" algn="just">
              <a:buNone/>
            </a:pPr>
            <a:r>
              <a:rPr lang="en-US" sz="1600" dirty="0" smtClean="0"/>
              <a:t>	They did not allow their opponents to score a single point. Not one. </a:t>
            </a:r>
          </a:p>
          <a:p>
            <a:pPr marL="0" indent="0" algn="just">
              <a:buNone/>
            </a:pPr>
            <a:r>
              <a:rPr lang="en-US" sz="1600" dirty="0" smtClean="0"/>
              <a:t>	That makes it pretty easy to rack up the victories, and DeWitt did, winning seven games (tying the 1930 team for the </a:t>
            </a:r>
            <a:r>
              <a:rPr lang="en-US" sz="1600" dirty="0" err="1" smtClean="0"/>
              <a:t>thenprogram</a:t>
            </a:r>
            <a:r>
              <a:rPr lang="en-US" sz="1600" dirty="0" smtClean="0"/>
              <a:t> record) with a 0-0 tie against Savanna (Ill.) being the only contest in which the </a:t>
            </a:r>
            <a:r>
              <a:rPr lang="en-US" sz="1600" dirty="0" err="1" smtClean="0"/>
              <a:t>DeHawks</a:t>
            </a:r>
            <a:r>
              <a:rPr lang="en-US" sz="1600" dirty="0" smtClean="0"/>
              <a:t> did not come out on top.</a:t>
            </a:r>
          </a:p>
          <a:p>
            <a:pPr marL="0" indent="0" algn="just">
              <a:buNone/>
            </a:pPr>
            <a:r>
              <a:rPr lang="en-US" sz="1600" dirty="0" smtClean="0"/>
              <a:t>	 The team’s offense was not bad either as DeWitt scored 111 points — an average of nearly 14 points per game — but nothing could touch the </a:t>
            </a:r>
            <a:r>
              <a:rPr lang="en-US" sz="1600" dirty="0" err="1" smtClean="0"/>
              <a:t>DeHawk</a:t>
            </a:r>
            <a:r>
              <a:rPr lang="en-US" sz="1600" dirty="0" smtClean="0"/>
              <a:t> defense. </a:t>
            </a:r>
          </a:p>
          <a:p>
            <a:pPr marL="0" indent="0" algn="just">
              <a:buNone/>
            </a:pPr>
            <a:r>
              <a:rPr lang="en-US" sz="1600" dirty="0" smtClean="0"/>
              <a:t>	It proved to be a lesson eight different opponents found out first-hand during the season.</a:t>
            </a:r>
            <a:endParaRPr lang="en-US"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Observer (cont.)</a:t>
            </a:r>
            <a:endParaRPr lang="en-US" dirty="0"/>
          </a:p>
        </p:txBody>
      </p:sp>
      <p:sp>
        <p:nvSpPr>
          <p:cNvPr id="3" name="Content Placeholder 2"/>
          <p:cNvSpPr>
            <a:spLocks noGrp="1"/>
          </p:cNvSpPr>
          <p:nvPr>
            <p:ph idx="1"/>
          </p:nvPr>
        </p:nvSpPr>
        <p:spPr>
          <a:xfrm>
            <a:off x="457200" y="1554480"/>
            <a:ext cx="7239000" cy="4846320"/>
          </a:xfrm>
        </p:spPr>
        <p:txBody>
          <a:bodyPr>
            <a:normAutofit/>
          </a:bodyPr>
          <a:lstStyle/>
          <a:p>
            <a:pPr marL="0" indent="0" algn="just">
              <a:buNone/>
            </a:pPr>
            <a:r>
              <a:rPr lang="en-US" sz="1600" dirty="0" smtClean="0"/>
              <a:t>	After opening the season with a charity game against past DeWitt and St. Joseph players, the </a:t>
            </a:r>
            <a:r>
              <a:rPr lang="en-US" sz="1600" dirty="0" err="1" smtClean="0"/>
              <a:t>DeHawks</a:t>
            </a:r>
            <a:r>
              <a:rPr lang="en-US" sz="1600" dirty="0" smtClean="0"/>
              <a:t> rolled over Anamosa 26-0.</a:t>
            </a:r>
          </a:p>
          <a:p>
            <a:pPr marL="0" indent="0" algn="just">
              <a:buNone/>
            </a:pPr>
            <a:r>
              <a:rPr lang="en-US" sz="1600" dirty="0" smtClean="0"/>
              <a:t>	 DeWitt followed that victory by knocking off Davenport 14-0 and then avenging a loss from the year before to Marion with a 13-0 triumph. </a:t>
            </a:r>
          </a:p>
          <a:p>
            <a:pPr marL="0" indent="0" algn="just">
              <a:buNone/>
            </a:pPr>
            <a:r>
              <a:rPr lang="en-US" sz="1600" dirty="0" smtClean="0"/>
              <a:t>	The </a:t>
            </a:r>
            <a:r>
              <a:rPr lang="en-US" sz="1600" dirty="0" err="1" smtClean="0"/>
              <a:t>DeHawks</a:t>
            </a:r>
            <a:r>
              <a:rPr lang="en-US" sz="1600" dirty="0" smtClean="0"/>
              <a:t> kept producing goose eggs as they toppled both Clinton schools — Lyons and St. Mary’s — with the latter victory being the team’s largest of the season (a 27-0 romp). </a:t>
            </a:r>
          </a:p>
          <a:p>
            <a:pPr marL="0" indent="0" algn="just">
              <a:buNone/>
            </a:pPr>
            <a:r>
              <a:rPr lang="en-US" sz="1600" dirty="0" smtClean="0"/>
              <a:t>	The tie with Savanna followed, but DeWitt bounced back by taking down St. Ambrose 18-0 and then finishing off their sterling campaign with a tight 6-0 win over Muscatine.</a:t>
            </a:r>
          </a:p>
          <a:p>
            <a:pPr marL="0" indent="0" algn="just">
              <a:buNone/>
            </a:pPr>
            <a:r>
              <a:rPr lang="en-US" sz="1600" dirty="0" smtClean="0"/>
              <a:t>	 The </a:t>
            </a:r>
            <a:r>
              <a:rPr lang="en-US" sz="1600" dirty="0" err="1" smtClean="0"/>
              <a:t>DeHawks</a:t>
            </a:r>
            <a:r>
              <a:rPr lang="en-US" sz="1600" dirty="0" smtClean="0"/>
              <a:t>’ historic run resonated across the state and three of the team’s players (then a program-best) were selected to the all-state team by the Des Moines Register.</a:t>
            </a:r>
            <a:endParaRPr lang="en-US"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Observer (cont.)</a:t>
            </a:r>
            <a:endParaRPr lang="en-US" dirty="0"/>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600" dirty="0" smtClean="0"/>
              <a:t>	Running backs Walter </a:t>
            </a:r>
            <a:r>
              <a:rPr lang="en-US" sz="1600" dirty="0" err="1" smtClean="0"/>
              <a:t>Talkington</a:t>
            </a:r>
            <a:r>
              <a:rPr lang="en-US" sz="1600" dirty="0" smtClean="0"/>
              <a:t> — a 2008 Central Hall of Fame inductee — and legendary football coach Harold Birney (himself, a member of the hall’s inaugural class) both were selected to the fifth team by the paper, while guard Kenneth </a:t>
            </a:r>
            <a:r>
              <a:rPr lang="en-US" sz="1600" dirty="0" err="1" smtClean="0"/>
              <a:t>Vilmont</a:t>
            </a:r>
            <a:r>
              <a:rPr lang="en-US" sz="1600" dirty="0" smtClean="0"/>
              <a:t> earned honorable mention accolades. </a:t>
            </a:r>
          </a:p>
          <a:p>
            <a:pPr marL="0" indent="0" algn="just">
              <a:buNone/>
            </a:pPr>
            <a:r>
              <a:rPr lang="en-US" sz="1600" dirty="0" smtClean="0"/>
              <a:t>	Adolph </a:t>
            </a:r>
            <a:r>
              <a:rPr lang="en-US" sz="1600" dirty="0" err="1" smtClean="0"/>
              <a:t>Dohrmann</a:t>
            </a:r>
            <a:r>
              <a:rPr lang="en-US" sz="1600" dirty="0" smtClean="0"/>
              <a:t> and Loran </a:t>
            </a:r>
            <a:r>
              <a:rPr lang="en-US" sz="1600" dirty="0" err="1" smtClean="0"/>
              <a:t>Gelhaar</a:t>
            </a:r>
            <a:r>
              <a:rPr lang="en-US" sz="1600" dirty="0" smtClean="0"/>
              <a:t> acted as captains of the team, which was coached by Nat Baird.</a:t>
            </a:r>
            <a:r>
              <a:rPr lang="en-US" sz="1600" dirty="0"/>
              <a:t> </a:t>
            </a:r>
            <a:r>
              <a:rPr lang="en-US" sz="1600" dirty="0" smtClean="0"/>
              <a:t>Along with the three all-state players and two captains, the 1932 </a:t>
            </a:r>
            <a:r>
              <a:rPr lang="en-US" sz="1600" dirty="0" err="1" smtClean="0"/>
              <a:t>DeHawk</a:t>
            </a:r>
            <a:r>
              <a:rPr lang="en-US" sz="1600" dirty="0" smtClean="0"/>
              <a:t> squad also included Charles </a:t>
            </a:r>
            <a:r>
              <a:rPr lang="en-US" sz="1600" dirty="0" err="1" smtClean="0"/>
              <a:t>Rands</a:t>
            </a:r>
            <a:r>
              <a:rPr lang="en-US" sz="1600" dirty="0" smtClean="0"/>
              <a:t>, Robert Butterfield, Lyle Mohr, R. McCaughey, Junior Joy, Charles </a:t>
            </a:r>
            <a:r>
              <a:rPr lang="en-US" sz="1600" dirty="0" err="1" smtClean="0"/>
              <a:t>Schlotfeldt</a:t>
            </a:r>
            <a:r>
              <a:rPr lang="en-US" sz="1600" dirty="0" smtClean="0"/>
              <a:t>, Russell </a:t>
            </a:r>
            <a:r>
              <a:rPr lang="en-US" sz="1600" dirty="0" err="1" smtClean="0"/>
              <a:t>Norgordt</a:t>
            </a:r>
            <a:r>
              <a:rPr lang="en-US" sz="1600" dirty="0" smtClean="0"/>
              <a:t>, Floyd Smith, Harold Martin, George Cole, M. </a:t>
            </a:r>
            <a:r>
              <a:rPr lang="en-US" sz="1600" dirty="0" err="1" smtClean="0"/>
              <a:t>McDevitt</a:t>
            </a:r>
            <a:r>
              <a:rPr lang="en-US" sz="1600" dirty="0" smtClean="0"/>
              <a:t>, Lester </a:t>
            </a:r>
            <a:r>
              <a:rPr lang="en-US" sz="1600" dirty="0" err="1" smtClean="0"/>
              <a:t>Walrod</a:t>
            </a:r>
            <a:r>
              <a:rPr lang="en-US" sz="1600" dirty="0" smtClean="0"/>
              <a:t>, Richard Wright, Max Capper, Edward Donahue, Jacque Young, Paul </a:t>
            </a:r>
            <a:r>
              <a:rPr lang="en-US" sz="1600" dirty="0" err="1" smtClean="0"/>
              <a:t>Senter</a:t>
            </a:r>
            <a:r>
              <a:rPr lang="en-US" sz="1600" dirty="0" smtClean="0"/>
              <a:t>, Raymond </a:t>
            </a:r>
            <a:r>
              <a:rPr lang="en-US" sz="1600" dirty="0" err="1" smtClean="0"/>
              <a:t>Johannsen</a:t>
            </a:r>
            <a:r>
              <a:rPr lang="en-US" sz="1600" dirty="0" smtClean="0"/>
              <a:t>, Melvin Atkinson, Hobart </a:t>
            </a:r>
            <a:r>
              <a:rPr lang="en-US" sz="1600" dirty="0" err="1" smtClean="0"/>
              <a:t>Mockridge</a:t>
            </a:r>
            <a:r>
              <a:rPr lang="en-US" sz="1600" dirty="0" smtClean="0"/>
              <a:t>, Leroy </a:t>
            </a:r>
            <a:r>
              <a:rPr lang="en-US" sz="1600" dirty="0" err="1" smtClean="0"/>
              <a:t>Johannsen</a:t>
            </a:r>
            <a:r>
              <a:rPr lang="en-US" sz="1600" dirty="0" smtClean="0"/>
              <a:t>, Mark </a:t>
            </a:r>
            <a:r>
              <a:rPr lang="en-US" sz="1600" dirty="0" err="1" smtClean="0"/>
              <a:t>Grumley</a:t>
            </a:r>
            <a:r>
              <a:rPr lang="en-US" sz="1600" dirty="0" smtClean="0"/>
              <a:t> and William Wiese.</a:t>
            </a:r>
            <a:endParaRPr lang="en-US"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39000" cy="1143000"/>
          </a:xfrm>
        </p:spPr>
        <p:txBody>
          <a:bodyPr/>
          <a:lstStyle/>
          <a:p>
            <a:r>
              <a:rPr lang="en-US" dirty="0" smtClean="0"/>
              <a:t>Induction speech</a:t>
            </a:r>
            <a:endParaRPr lang="en-US" dirty="0"/>
          </a:p>
        </p:txBody>
      </p:sp>
      <p:sp>
        <p:nvSpPr>
          <p:cNvPr id="3" name="Content Placeholder 2"/>
          <p:cNvSpPr>
            <a:spLocks noGrp="1"/>
          </p:cNvSpPr>
          <p:nvPr>
            <p:ph idx="1"/>
          </p:nvPr>
        </p:nvSpPr>
        <p:spPr>
          <a:xfrm>
            <a:off x="457200" y="1371600"/>
            <a:ext cx="7239000" cy="4846320"/>
          </a:xfrm>
        </p:spPr>
        <p:txBody>
          <a:bodyPr>
            <a:noAutofit/>
          </a:bodyPr>
          <a:lstStyle/>
          <a:p>
            <a:pPr marL="0" indent="0" algn="just">
              <a:buNone/>
            </a:pPr>
            <a:r>
              <a:rPr lang="en-US" sz="1600" b="1" i="1" u="sng" dirty="0"/>
              <a:t>Inducted for Outstanding Contributions as a Team</a:t>
            </a:r>
            <a:endParaRPr lang="en-US" sz="1600" dirty="0"/>
          </a:p>
          <a:p>
            <a:pPr marL="0" indent="0" algn="just">
              <a:buNone/>
            </a:pPr>
            <a:r>
              <a:rPr lang="en-US" sz="1600" i="1" dirty="0"/>
              <a:t>It took me 10 years to do the research and put together our football history which dates back to 1916.  While doing </a:t>
            </a:r>
            <a:r>
              <a:rPr lang="en-US" sz="1600" b="1" i="1" dirty="0"/>
              <a:t>that</a:t>
            </a:r>
            <a:r>
              <a:rPr lang="en-US" sz="1600" i="1" dirty="0"/>
              <a:t> research I came across some amazing football history.  None of that was more spectacular than the 1932 DeWitt </a:t>
            </a:r>
            <a:r>
              <a:rPr lang="en-US" sz="1600" i="1" dirty="0" err="1"/>
              <a:t>DeHawk</a:t>
            </a:r>
            <a:r>
              <a:rPr lang="en-US" sz="1600" i="1" dirty="0"/>
              <a:t> Football team.</a:t>
            </a:r>
            <a:r>
              <a:rPr lang="en-US" sz="1600" dirty="0"/>
              <a:t> </a:t>
            </a:r>
            <a:r>
              <a:rPr lang="en-US" sz="1600" i="1" dirty="0"/>
              <a:t>The team was coached by Hall of Fame Coach Nat Baird and included two other athletes that would become Central Hall of Fame inductees Harold Birney and Walter “Scotty” </a:t>
            </a:r>
            <a:r>
              <a:rPr lang="en-US" sz="1600" i="1" dirty="0" err="1"/>
              <a:t>Talkington</a:t>
            </a:r>
            <a:r>
              <a:rPr lang="en-US" sz="1600" i="1" dirty="0"/>
              <a:t>.  Led by Captain’s Adolph </a:t>
            </a:r>
            <a:r>
              <a:rPr lang="en-US" sz="1600" i="1" dirty="0" err="1"/>
              <a:t>Dohrmann</a:t>
            </a:r>
            <a:r>
              <a:rPr lang="en-US" sz="1600" i="1" dirty="0"/>
              <a:t> and Loren </a:t>
            </a:r>
            <a:r>
              <a:rPr lang="en-US" sz="1600" i="1" dirty="0" err="1"/>
              <a:t>Gelhaar</a:t>
            </a:r>
            <a:r>
              <a:rPr lang="en-US" sz="1600" i="1" dirty="0"/>
              <a:t> they would become the first undefeated team in our history going 7-0-1. Three members, </a:t>
            </a:r>
            <a:r>
              <a:rPr lang="en-US" sz="1600" i="1" dirty="0" err="1"/>
              <a:t>Talkington</a:t>
            </a:r>
            <a:r>
              <a:rPr lang="en-US" sz="1600" i="1" dirty="0"/>
              <a:t>, Birney and Ken </a:t>
            </a:r>
            <a:r>
              <a:rPr lang="en-US" sz="1600" i="1" dirty="0" err="1"/>
              <a:t>Vilmont</a:t>
            </a:r>
            <a:r>
              <a:rPr lang="en-US" sz="1600" i="1" dirty="0"/>
              <a:t> would make All-State teams.</a:t>
            </a:r>
            <a:r>
              <a:rPr lang="en-US" sz="1600" dirty="0"/>
              <a:t> </a:t>
            </a:r>
            <a:r>
              <a:rPr lang="en-US" sz="1600" i="1" dirty="0"/>
              <a:t>What is amazing is that their lone blemish that year would come by way of a 0-0 Homecoming tie against Savannah in week 6.  They still hold an All-Time record that is unlikely to every be matched and can never be broken.  They finished their season without surrendering a single point on defense while outscoring their opponents 121-0!  And regardless of what era you are talking about, that is an unbelievable sports feat and a National Record!  Their other opponents in 1932 were: Anamosa, Davenport, Marion, Clinton Lyons, Clinton St. Mary’s, St. Ambrose and Muscatine.</a:t>
            </a:r>
            <a:r>
              <a:rPr lang="en-US" sz="1600" dirty="0"/>
              <a:t> </a:t>
            </a:r>
            <a:r>
              <a:rPr lang="en-US" sz="1600" i="1" dirty="0"/>
              <a:t>Seniors on this team also went 7-1-1 in 1930 in which they outscored our opponents 97-7.   </a:t>
            </a:r>
            <a:endParaRPr lang="en-US" sz="1600" dirty="0"/>
          </a:p>
        </p:txBody>
      </p:sp>
    </p:spTree>
    <p:extLst>
      <p:ext uri="{BB962C8B-B14F-4D97-AF65-F5344CB8AC3E}">
        <p14:creationId xmlns:p14="http://schemas.microsoft.com/office/powerpoint/2010/main" val="20953711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39000" cy="1143000"/>
          </a:xfrm>
        </p:spPr>
        <p:txBody>
          <a:bodyPr/>
          <a:lstStyle/>
          <a:p>
            <a:r>
              <a:rPr lang="en-US" dirty="0" smtClean="0"/>
              <a:t>Speech (cont.) &amp; video</a:t>
            </a:r>
            <a:endParaRPr lang="en-US" dirty="0"/>
          </a:p>
        </p:txBody>
      </p:sp>
      <p:sp>
        <p:nvSpPr>
          <p:cNvPr id="3" name="Content Placeholder 2"/>
          <p:cNvSpPr>
            <a:spLocks noGrp="1"/>
          </p:cNvSpPr>
          <p:nvPr>
            <p:ph idx="1"/>
          </p:nvPr>
        </p:nvSpPr>
        <p:spPr>
          <a:xfrm>
            <a:off x="457200" y="1371600"/>
            <a:ext cx="7239000" cy="4846320"/>
          </a:xfrm>
        </p:spPr>
        <p:txBody>
          <a:bodyPr>
            <a:noAutofit/>
          </a:bodyPr>
          <a:lstStyle/>
          <a:p>
            <a:pPr marL="0" indent="0" algn="just">
              <a:buNone/>
            </a:pPr>
            <a:r>
              <a:rPr lang="en-US" sz="1600" i="1" dirty="0"/>
              <a:t>The only score allowed that season came by way of an intercepted pass.  They would later be named “Mythical Eastern Iowa Champions” by the Davenport Democrat &amp; Leader newspaper that year. </a:t>
            </a:r>
            <a:r>
              <a:rPr lang="en-US" sz="1600" i="1" dirty="0" smtClean="0"/>
              <a:t>I remember getting to know Captain </a:t>
            </a:r>
            <a:r>
              <a:rPr lang="en-US" sz="1600" i="1" dirty="0" err="1" smtClean="0"/>
              <a:t>Adoloph</a:t>
            </a:r>
            <a:r>
              <a:rPr lang="en-US" sz="1600" i="1" dirty="0" smtClean="0"/>
              <a:t> </a:t>
            </a:r>
            <a:r>
              <a:rPr lang="en-US" sz="1600" i="1" dirty="0" err="1" smtClean="0"/>
              <a:t>Dohrmann</a:t>
            </a:r>
            <a:r>
              <a:rPr lang="en-US" sz="1600" i="1" dirty="0" smtClean="0"/>
              <a:t> when we would bring our Senior football players to play Bingo at </a:t>
            </a:r>
            <a:r>
              <a:rPr lang="en-US" sz="1600" i="1" dirty="0" err="1" smtClean="0"/>
              <a:t>Westwing</a:t>
            </a:r>
            <a:r>
              <a:rPr lang="en-US" sz="1600" i="1" dirty="0" smtClean="0"/>
              <a:t>.  After the evening, Mr. </a:t>
            </a:r>
            <a:r>
              <a:rPr lang="en-US" sz="1600" i="1" dirty="0" err="1" smtClean="0"/>
              <a:t>Dorhrmann</a:t>
            </a:r>
            <a:r>
              <a:rPr lang="en-US" sz="1600" i="1" dirty="0" smtClean="0"/>
              <a:t> would invite our Seniors down to his room where he would shuffle through his desk drawer and find pictures of his teams from the 1930’s and share it with our guys.  He was very proud and it was a great thing for our players to see.  </a:t>
            </a:r>
            <a:r>
              <a:rPr lang="en-US" sz="1600" dirty="0" smtClean="0"/>
              <a:t> </a:t>
            </a:r>
            <a:r>
              <a:rPr lang="en-US" sz="1600" i="1" dirty="0" smtClean="0"/>
              <a:t>We do have family present here tonight representing members of that team. Would any of you in attendance please stand and be recognized as I read the names of the members of that team:</a:t>
            </a:r>
            <a:r>
              <a:rPr lang="en-US" sz="1600" dirty="0" smtClean="0"/>
              <a:t> Melvin Atkinson, Harold Birney, Robert Butterfield, Max Capper, George Cole, Captain Adolph </a:t>
            </a:r>
            <a:r>
              <a:rPr lang="en-US" sz="1600" dirty="0" err="1" smtClean="0"/>
              <a:t>Dohrmann</a:t>
            </a:r>
            <a:r>
              <a:rPr lang="en-US" sz="1600" dirty="0" smtClean="0"/>
              <a:t>, Edward Donahue, Captain Loran </a:t>
            </a:r>
            <a:r>
              <a:rPr lang="en-US" sz="1600" dirty="0" err="1" smtClean="0"/>
              <a:t>Gelhaar</a:t>
            </a:r>
            <a:r>
              <a:rPr lang="en-US" sz="1600" dirty="0" smtClean="0"/>
              <a:t>, Mark </a:t>
            </a:r>
            <a:r>
              <a:rPr lang="en-US" sz="1600" dirty="0" err="1" smtClean="0"/>
              <a:t>Grumley</a:t>
            </a:r>
            <a:r>
              <a:rPr lang="en-US" sz="1600" dirty="0" smtClean="0"/>
              <a:t>, Leroy Johannsen, Raymond “Boots” Johannsen, Junior Joy, Harold Martin, R. McCaughey, M. McDevitt, Hobart </a:t>
            </a:r>
            <a:r>
              <a:rPr lang="en-US" sz="1600" dirty="0" err="1" smtClean="0"/>
              <a:t>Mockridge</a:t>
            </a:r>
            <a:r>
              <a:rPr lang="en-US" sz="1600" dirty="0" smtClean="0"/>
              <a:t>, Lyle Mohr, Russell </a:t>
            </a:r>
            <a:r>
              <a:rPr lang="en-US" sz="1600" dirty="0" err="1" smtClean="0"/>
              <a:t>Norgordt</a:t>
            </a:r>
            <a:r>
              <a:rPr lang="en-US" sz="1600" dirty="0" smtClean="0"/>
              <a:t>, Charles </a:t>
            </a:r>
            <a:r>
              <a:rPr lang="en-US" sz="1600" dirty="0" err="1" smtClean="0"/>
              <a:t>Rands</a:t>
            </a:r>
            <a:r>
              <a:rPr lang="en-US" sz="1600" dirty="0" smtClean="0"/>
              <a:t>, Charles </a:t>
            </a:r>
            <a:r>
              <a:rPr lang="en-US" sz="1600" dirty="0" err="1" smtClean="0"/>
              <a:t>Schlotfeldt</a:t>
            </a:r>
            <a:r>
              <a:rPr lang="en-US" sz="1600" dirty="0" smtClean="0"/>
              <a:t>, Paul </a:t>
            </a:r>
            <a:r>
              <a:rPr lang="en-US" sz="1600" dirty="0" err="1" smtClean="0"/>
              <a:t>Senter</a:t>
            </a:r>
            <a:r>
              <a:rPr lang="en-US" sz="1600" dirty="0" smtClean="0"/>
              <a:t>, Floyd Smith, Walter </a:t>
            </a:r>
            <a:r>
              <a:rPr lang="en-US" sz="1600" dirty="0" err="1" smtClean="0"/>
              <a:t>Talkington</a:t>
            </a:r>
            <a:r>
              <a:rPr lang="en-US" sz="1600" dirty="0" smtClean="0"/>
              <a:t>, Kenneth </a:t>
            </a:r>
            <a:r>
              <a:rPr lang="en-US" sz="1600" dirty="0" err="1" smtClean="0"/>
              <a:t>Vilmont</a:t>
            </a:r>
            <a:r>
              <a:rPr lang="en-US" sz="1600" dirty="0" smtClean="0"/>
              <a:t>, Lester </a:t>
            </a:r>
            <a:r>
              <a:rPr lang="en-US" sz="1600" dirty="0" err="1" smtClean="0"/>
              <a:t>Walrod</a:t>
            </a:r>
            <a:r>
              <a:rPr lang="en-US" sz="1600" dirty="0" smtClean="0"/>
              <a:t>, William Wiese, Richard Wright, Jacque Young, Coach Nat Baird. We have Bill </a:t>
            </a:r>
            <a:r>
              <a:rPr lang="en-US" sz="1600" dirty="0" err="1" smtClean="0"/>
              <a:t>Dohrmann</a:t>
            </a:r>
            <a:r>
              <a:rPr lang="en-US" sz="1600" dirty="0" smtClean="0"/>
              <a:t>, oldest son of Adolph, who would like to say a few words on behalf of the 1932 team… Bill</a:t>
            </a:r>
          </a:p>
        </p:txBody>
      </p:sp>
    </p:spTree>
    <p:extLst>
      <p:ext uri="{BB962C8B-B14F-4D97-AF65-F5344CB8AC3E}">
        <p14:creationId xmlns:p14="http://schemas.microsoft.com/office/powerpoint/2010/main" val="18946977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5 1">
      <a:dk1>
        <a:srgbClr val="000000"/>
      </a:dk1>
      <a:lt1>
        <a:srgbClr val="FFFFFF"/>
      </a:lt1>
      <a:dk2>
        <a:srgbClr val="660D85"/>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517</TotalTime>
  <Words>577</Words>
  <Application>Microsoft Macintosh PowerPoint</Application>
  <PresentationFormat>On-screen Show (4:3)</PresentationFormat>
  <Paragraphs>27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Trebuchet MS</vt:lpstr>
      <vt:lpstr>Wingdings</vt:lpstr>
      <vt:lpstr>Wingdings 2</vt:lpstr>
      <vt:lpstr>Opulent</vt:lpstr>
      <vt:lpstr>1932 DeWitt high school football </vt:lpstr>
      <vt:lpstr>Inducted for Outstanding Contributions  as  a team/group of Central High School  </vt:lpstr>
      <vt:lpstr>Biography</vt:lpstr>
      <vt:lpstr>Article from the Observer </vt:lpstr>
      <vt:lpstr>The Observer (cont.)</vt:lpstr>
      <vt:lpstr>The Observer (cont.)</vt:lpstr>
      <vt:lpstr>Induction speech</vt:lpstr>
      <vt:lpstr>Speech (cont.) &amp; video</vt:lpstr>
    </vt:vector>
  </TitlesOfParts>
  <Company>Clinton Community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Wallace Ash</dc:title>
  <dc:creator>SarahFlathers</dc:creator>
  <cp:lastModifiedBy>Microsoft Office User</cp:lastModifiedBy>
  <cp:revision>88</cp:revision>
  <dcterms:created xsi:type="dcterms:W3CDTF">2017-06-14T17:49:36Z</dcterms:created>
  <dcterms:modified xsi:type="dcterms:W3CDTF">2017-08-24T01:23:44Z</dcterms:modified>
</cp:coreProperties>
</file>