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486"/>
    <p:restoredTop sz="93632"/>
  </p:normalViewPr>
  <p:slideViewPr>
    <p:cSldViewPr>
      <p:cViewPr varScale="1">
        <p:scale>
          <a:sx n="35" d="100"/>
          <a:sy n="35" d="100"/>
        </p:scale>
        <p:origin x="176" y="8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4267200"/>
            <a:ext cx="5114778" cy="1101248"/>
          </a:xfrm>
        </p:spPr>
        <p:txBody>
          <a:bodyPr/>
          <a:lstStyle/>
          <a:p>
            <a:r>
              <a:rPr lang="en-US" dirty="0" smtClean="0"/>
              <a:t>Central Dewitt Hall of Fame </a:t>
            </a:r>
          </a:p>
          <a:p>
            <a:r>
              <a:rPr lang="en-US" dirty="0" smtClean="0"/>
              <a:t>Induction Class 2015</a:t>
            </a:r>
          </a:p>
        </p:txBody>
      </p:sp>
      <p:sp>
        <p:nvSpPr>
          <p:cNvPr id="4" name="Title 3"/>
          <p:cNvSpPr>
            <a:spLocks noGrp="1"/>
          </p:cNvSpPr>
          <p:nvPr>
            <p:ph type="ctrTitle"/>
          </p:nvPr>
        </p:nvSpPr>
        <p:spPr>
          <a:xfrm>
            <a:off x="3366868" y="1219200"/>
            <a:ext cx="5105400" cy="2868168"/>
          </a:xfrm>
        </p:spPr>
        <p:txBody>
          <a:bodyPr/>
          <a:lstStyle/>
          <a:p>
            <a:r>
              <a:rPr lang="en-US" dirty="0" smtClean="0"/>
              <a:t>1955 Dewitt </a:t>
            </a:r>
            <a:r>
              <a:rPr lang="en-US" dirty="0" err="1" smtClean="0"/>
              <a:t>dehawk</a:t>
            </a:r>
            <a:r>
              <a:rPr lang="en-US" dirty="0" smtClean="0"/>
              <a:t> state runner-up track team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0574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val="0"/>
              </a:ext>
            </a:extLst>
          </a:blip>
          <a:srcRect l="10265" r="10265"/>
          <a:stretch>
            <a:fillRect/>
          </a:stretch>
        </p:blipFill>
        <p:spPr/>
      </p:pic>
      <p:sp>
        <p:nvSpPr>
          <p:cNvPr id="5" name="Title 4"/>
          <p:cNvSpPr>
            <a:spLocks noGrp="1"/>
          </p:cNvSpPr>
          <p:nvPr>
            <p:ph type="title"/>
          </p:nvPr>
        </p:nvSpPr>
        <p:spPr>
          <a:xfrm>
            <a:off x="5334000" y="2971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team/group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With 18 Letterman and 10 seniors, the 1955 team would go from what Coach Birney predicted as “fair runners” to “the hardest working bunch he had ever had” by the end of the season</a:t>
            </a:r>
            <a:r>
              <a:rPr lang="en-US" sz="1600"/>
              <a:t>. </a:t>
            </a:r>
            <a:r>
              <a:rPr lang="en-US" sz="1600" dirty="0" smtClean="0"/>
              <a:t>The </a:t>
            </a:r>
            <a:r>
              <a:rPr lang="en-US" sz="1600" dirty="0"/>
              <a:t>team would finish as Runner-up in the State in Class B field.  The team won 5 meets during the year as well as the Davenport Relays, Fulton Relays, Morrison Relays and District meet.  They finished second at the </a:t>
            </a:r>
            <a:r>
              <a:rPr lang="en-US" sz="1600" dirty="0" err="1"/>
              <a:t>Ilowa</a:t>
            </a:r>
            <a:r>
              <a:rPr lang="en-US" sz="1600" dirty="0"/>
              <a:t> meet, the Gateway Classic and the State meet.  At State the 880 Relay would finish second and the 400 Relay third with team members:  Chuck </a:t>
            </a:r>
            <a:r>
              <a:rPr lang="en-US" sz="1600" dirty="0" err="1"/>
              <a:t>Runge</a:t>
            </a:r>
            <a:r>
              <a:rPr lang="en-US" sz="1600" dirty="0"/>
              <a:t>, Glen </a:t>
            </a:r>
            <a:r>
              <a:rPr lang="en-US" sz="1600" dirty="0" err="1"/>
              <a:t>McCulloh</a:t>
            </a:r>
            <a:r>
              <a:rPr lang="en-US" sz="1600" dirty="0"/>
              <a:t>, Bill </a:t>
            </a:r>
            <a:r>
              <a:rPr lang="en-US" sz="1600" dirty="0" err="1"/>
              <a:t>Warnecke</a:t>
            </a:r>
            <a:r>
              <a:rPr lang="en-US" sz="1600" dirty="0"/>
              <a:t> and Bill </a:t>
            </a:r>
            <a:r>
              <a:rPr lang="en-US" sz="1600" dirty="0" err="1"/>
              <a:t>Dohrmann</a:t>
            </a:r>
            <a:r>
              <a:rPr lang="en-US" sz="1600" dirty="0"/>
              <a:t>. The 2-mile Relay would take 4</a:t>
            </a:r>
            <a:r>
              <a:rPr lang="en-US" sz="1600" baseline="30000" dirty="0"/>
              <a:t>th</a:t>
            </a:r>
            <a:r>
              <a:rPr lang="en-US" sz="1600" dirty="0"/>
              <a:t> at State behind Richard Fell, Don Metzger, Allan Godard and Allan </a:t>
            </a:r>
            <a:r>
              <a:rPr lang="en-US" sz="1600" dirty="0" err="1"/>
              <a:t>Kluever</a:t>
            </a:r>
            <a:r>
              <a:rPr lang="en-US" sz="1600" dirty="0"/>
              <a:t>. The Mile Relay of </a:t>
            </a:r>
            <a:r>
              <a:rPr lang="en-US" sz="1600" dirty="0" err="1"/>
              <a:t>McCulloh</a:t>
            </a:r>
            <a:r>
              <a:rPr lang="en-US" sz="1600" dirty="0"/>
              <a:t>, </a:t>
            </a:r>
            <a:r>
              <a:rPr lang="en-US" sz="1600" dirty="0" err="1"/>
              <a:t>Warnecke</a:t>
            </a:r>
            <a:r>
              <a:rPr lang="en-US" sz="1600" dirty="0"/>
              <a:t>, Frank </a:t>
            </a:r>
            <a:r>
              <a:rPr lang="en-US" sz="1600" dirty="0" err="1"/>
              <a:t>Greve</a:t>
            </a:r>
            <a:r>
              <a:rPr lang="en-US" sz="1600" dirty="0"/>
              <a:t> and Jerry Noel would take 4</a:t>
            </a:r>
            <a:r>
              <a:rPr lang="en-US" sz="1600" baseline="30000" dirty="0"/>
              <a:t>th</a:t>
            </a:r>
            <a:r>
              <a:rPr lang="en-US" sz="1600" dirty="0"/>
              <a:t>.  Individually they were outstanding as well.  Richard </a:t>
            </a:r>
            <a:r>
              <a:rPr lang="en-US" sz="1600" dirty="0" err="1"/>
              <a:t>Harring</a:t>
            </a:r>
            <a:r>
              <a:rPr lang="en-US" sz="1600" dirty="0"/>
              <a:t>, a Nile </a:t>
            </a:r>
            <a:r>
              <a:rPr lang="en-US" sz="1600" dirty="0" err="1"/>
              <a:t>Kinnick</a:t>
            </a:r>
            <a:r>
              <a:rPr lang="en-US" sz="1600" dirty="0"/>
              <a:t> Scholar would take 2</a:t>
            </a:r>
            <a:r>
              <a:rPr lang="en-US" sz="1600" baseline="30000" dirty="0"/>
              <a:t>nd</a:t>
            </a:r>
            <a:r>
              <a:rPr lang="en-US" sz="1600" dirty="0"/>
              <a:t> at State in the FB throw and Discus.  David Drew would also finish as Runner-up in the Mile while breaking an </a:t>
            </a:r>
            <a:r>
              <a:rPr lang="en-US" sz="1600" dirty="0" err="1"/>
              <a:t>Ilowa</a:t>
            </a:r>
            <a:r>
              <a:rPr lang="en-US" sz="1600" dirty="0"/>
              <a:t> record that year at 4:33.5 and the best Class B time in the State.  Richard Fell would finish 4</a:t>
            </a:r>
            <a:r>
              <a:rPr lang="en-US" sz="1600" baseline="30000" dirty="0"/>
              <a:t>th</a:t>
            </a:r>
            <a:r>
              <a:rPr lang="en-US" sz="1600" dirty="0"/>
              <a:t> in the Half Mile and Chuck </a:t>
            </a:r>
            <a:r>
              <a:rPr lang="en-US" sz="1600" dirty="0" err="1"/>
              <a:t>Runge</a:t>
            </a:r>
            <a:r>
              <a:rPr lang="en-US" sz="1600" dirty="0"/>
              <a:t> would finish 5</a:t>
            </a:r>
            <a:r>
              <a:rPr lang="en-US" sz="1600" baseline="30000" dirty="0"/>
              <a:t>th</a:t>
            </a:r>
            <a:r>
              <a:rPr lang="en-US" sz="1600" dirty="0"/>
              <a:t> that year in the 220 Yard Dash.</a:t>
            </a:r>
          </a:p>
          <a:p>
            <a:pPr marL="0" indent="0" algn="just">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Autofit/>
          </a:bodyPr>
          <a:lstStyle/>
          <a:p>
            <a:pPr marL="0" indent="0" algn="just">
              <a:buNone/>
            </a:pPr>
            <a:r>
              <a:rPr lang="en-US" sz="1600" dirty="0" smtClean="0"/>
              <a:t>	They were not an overly large group and their head coach often bemoaned his squad’s troubles in the field </a:t>
            </a:r>
            <a:r>
              <a:rPr lang="en-US" sz="1600" dirty="0" err="1" smtClean="0"/>
              <a:t>events.But</a:t>
            </a:r>
            <a:r>
              <a:rPr lang="en-US" sz="1600" dirty="0" smtClean="0"/>
              <a:t> one thing was certain about the 1955 DeWitt High School track </a:t>
            </a:r>
            <a:r>
              <a:rPr lang="en-US" sz="1600" dirty="0" err="1" smtClean="0"/>
              <a:t>team.Nobody</a:t>
            </a:r>
            <a:r>
              <a:rPr lang="en-US" sz="1600" dirty="0" smtClean="0"/>
              <a:t> worked harder. Boasting 18 lettermen – including nine seniors – the </a:t>
            </a:r>
            <a:r>
              <a:rPr lang="en-US" sz="1600" dirty="0" err="1" smtClean="0"/>
              <a:t>DeHawks</a:t>
            </a:r>
            <a:r>
              <a:rPr lang="en-US" sz="1600" dirty="0" smtClean="0"/>
              <a:t> were dominant during the spring, finishing no worse than second in any outdoor meet.</a:t>
            </a:r>
          </a:p>
          <a:p>
            <a:pPr marL="0" indent="0" algn="just">
              <a:buNone/>
            </a:pPr>
            <a:r>
              <a:rPr lang="en-US" sz="1600" dirty="0" smtClean="0"/>
              <a:t>	That included the state meet as well, as DeWitt earned its second runner-up finish of the decade in the Class B competition held in Des </a:t>
            </a:r>
            <a:r>
              <a:rPr lang="en-US" sz="1600" dirty="0" smtClean="0"/>
              <a:t>Moines. It </a:t>
            </a:r>
            <a:r>
              <a:rPr lang="en-US" sz="1600" dirty="0" smtClean="0"/>
              <a:t>was a finish built on plenty of hard work, as head coach Harold Birney was quick to point out</a:t>
            </a:r>
            <a:r>
              <a:rPr lang="en-US" sz="1600" dirty="0" smtClean="0"/>
              <a:t>. “(</a:t>
            </a:r>
            <a:r>
              <a:rPr lang="en-US" sz="1600" dirty="0" smtClean="0"/>
              <a:t>This is) the hardest working bunch I’ve ever had,” Birney said after the </a:t>
            </a:r>
            <a:r>
              <a:rPr lang="en-US" sz="1600" dirty="0" err="1" smtClean="0"/>
              <a:t>DeHawks</a:t>
            </a:r>
            <a:r>
              <a:rPr lang="en-US" sz="1600" dirty="0" smtClean="0"/>
              <a:t>’ performance at state. “The kids developed faster than I thought they would, resulting in a better season than I expected.”</a:t>
            </a:r>
          </a:p>
          <a:p>
            <a:pPr marL="0" indent="0" algn="just">
              <a:buNone/>
            </a:pPr>
            <a:r>
              <a:rPr lang="en-US" sz="1600" dirty="0" smtClean="0"/>
              <a:t>	Expectations were tempered early despite the </a:t>
            </a:r>
            <a:r>
              <a:rPr lang="en-US" sz="1600" dirty="0" err="1" smtClean="0"/>
              <a:t>DeHawks</a:t>
            </a:r>
            <a:r>
              <a:rPr lang="en-US" sz="1600" dirty="0" smtClean="0"/>
              <a:t> finishing eighth at the state indoor meet – highlighted by an indoor state title from the two-mile relay team of Alan </a:t>
            </a:r>
            <a:r>
              <a:rPr lang="en-US" sz="1600" dirty="0" err="1" smtClean="0"/>
              <a:t>Kluever</a:t>
            </a:r>
            <a:r>
              <a:rPr lang="en-US" sz="1600" dirty="0" smtClean="0"/>
              <a:t>, David Drew, Don Metzger and Dick Fell – and then opening their outdoor campaign with a rout of Bettendorf and Maquoketa in a triangular</a:t>
            </a:r>
            <a:r>
              <a:rPr lang="en-US" sz="1600" dirty="0" smtClean="0"/>
              <a:t>. “</a:t>
            </a:r>
            <a:r>
              <a:rPr lang="en-US" sz="1600" dirty="0" smtClean="0"/>
              <a:t>We’re fair runners, but we lack balance in the field events,” Birney said after the opener. “Our running should improve with warmer weather and we should have a pretty good team.”</a:t>
            </a:r>
          </a:p>
          <a:p>
            <a:pPr>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447800"/>
            <a:ext cx="7239000" cy="4846320"/>
          </a:xfrm>
        </p:spPr>
        <p:txBody>
          <a:bodyPr>
            <a:noAutofit/>
          </a:bodyPr>
          <a:lstStyle/>
          <a:p>
            <a:pPr marL="0" indent="0" algn="just">
              <a:buNone/>
            </a:pPr>
            <a:r>
              <a:rPr lang="en-US" sz="1600" dirty="0" smtClean="0"/>
              <a:t>	Birney was right on both counts. The </a:t>
            </a:r>
            <a:r>
              <a:rPr lang="en-US" sz="1600" dirty="0" err="1" smtClean="0"/>
              <a:t>DeHawks</a:t>
            </a:r>
            <a:r>
              <a:rPr lang="en-US" sz="1600" dirty="0" smtClean="0"/>
              <a:t> excelled in the events on the track and it made DeWitt a really good team. The squad ran to its fourth straight title at Fulton – downing 25 other squads – thanks to four titles, including a record-breaking performance by the 880-yard relay team of Bill </a:t>
            </a:r>
            <a:r>
              <a:rPr lang="en-US" sz="1600" dirty="0" err="1" smtClean="0"/>
              <a:t>Warnecke</a:t>
            </a:r>
            <a:r>
              <a:rPr lang="en-US" sz="1600" dirty="0" smtClean="0"/>
              <a:t>, Bill </a:t>
            </a:r>
            <a:r>
              <a:rPr lang="en-US" sz="1600" dirty="0" err="1" smtClean="0"/>
              <a:t>Dohrmann</a:t>
            </a:r>
            <a:r>
              <a:rPr lang="en-US" sz="1600" dirty="0" smtClean="0"/>
              <a:t>, Chuck </a:t>
            </a:r>
            <a:r>
              <a:rPr lang="en-US" sz="1600" dirty="0" err="1" smtClean="0"/>
              <a:t>Runge</a:t>
            </a:r>
            <a:r>
              <a:rPr lang="en-US" sz="1600" dirty="0" smtClean="0"/>
              <a:t> and Glen </a:t>
            </a:r>
            <a:r>
              <a:rPr lang="en-US" sz="1600" dirty="0" err="1" smtClean="0"/>
              <a:t>McCulloh</a:t>
            </a:r>
            <a:r>
              <a:rPr lang="en-US" sz="1600" dirty="0" smtClean="0"/>
              <a:t>, who clocked in at 1:36.10.</a:t>
            </a:r>
          </a:p>
          <a:p>
            <a:pPr marL="0" indent="0" algn="just">
              <a:buNone/>
            </a:pPr>
            <a:r>
              <a:rPr lang="en-US" sz="1600" dirty="0" smtClean="0"/>
              <a:t>	Two other relays – the sprint medley (</a:t>
            </a:r>
            <a:r>
              <a:rPr lang="en-US" sz="1600" dirty="0" err="1" smtClean="0"/>
              <a:t>Runge</a:t>
            </a:r>
            <a:r>
              <a:rPr lang="en-US" sz="1600" dirty="0" smtClean="0"/>
              <a:t>, Donn Williams, Don Appleby and </a:t>
            </a:r>
            <a:r>
              <a:rPr lang="en-US" sz="1600" dirty="0" err="1" smtClean="0"/>
              <a:t>Dohrmann</a:t>
            </a:r>
            <a:r>
              <a:rPr lang="en-US" sz="1600" dirty="0" smtClean="0"/>
              <a:t>) and distance medley (Jerry Noel, Appleby, Fell and Drew) – also ran to titles, while </a:t>
            </a:r>
            <a:r>
              <a:rPr lang="en-US" sz="1600" dirty="0" err="1" smtClean="0"/>
              <a:t>Runge</a:t>
            </a:r>
            <a:r>
              <a:rPr lang="en-US" sz="1600" dirty="0" smtClean="0"/>
              <a:t> leapt 19-8.75 in the broad </a:t>
            </a:r>
            <a:r>
              <a:rPr lang="en-US" sz="1600" dirty="0" smtClean="0"/>
              <a:t>jump. DeWitt </a:t>
            </a:r>
            <a:r>
              <a:rPr lang="en-US" sz="1600" dirty="0" smtClean="0"/>
              <a:t>added two more records on their way to the Class B title at the Davenport Relays.  The 880-relay team – </a:t>
            </a:r>
            <a:r>
              <a:rPr lang="en-US" sz="1600" dirty="0" err="1" smtClean="0"/>
              <a:t>Runge</a:t>
            </a:r>
            <a:r>
              <a:rPr lang="en-US" sz="1600" dirty="0" smtClean="0"/>
              <a:t>, </a:t>
            </a:r>
            <a:r>
              <a:rPr lang="en-US" sz="1600" dirty="0" err="1" smtClean="0"/>
              <a:t>McCulloh</a:t>
            </a:r>
            <a:r>
              <a:rPr lang="en-US" sz="1600" dirty="0" smtClean="0"/>
              <a:t>, </a:t>
            </a:r>
            <a:r>
              <a:rPr lang="en-US" sz="1600" dirty="0" err="1" smtClean="0"/>
              <a:t>Warnecke</a:t>
            </a:r>
            <a:r>
              <a:rPr lang="en-US" sz="1600" dirty="0" smtClean="0"/>
              <a:t> and </a:t>
            </a:r>
            <a:r>
              <a:rPr lang="en-US" sz="1600" dirty="0" err="1" smtClean="0"/>
              <a:t>Dohrmann</a:t>
            </a:r>
            <a:r>
              <a:rPr lang="en-US" sz="1600" dirty="0" smtClean="0"/>
              <a:t> – cut nearly two seconds off their time at Fulton, while the two-mile relay squad (</a:t>
            </a:r>
            <a:r>
              <a:rPr lang="en-US" sz="1600" dirty="0" err="1" smtClean="0"/>
              <a:t>Kluever</a:t>
            </a:r>
            <a:r>
              <a:rPr lang="en-US" sz="1600" dirty="0" smtClean="0"/>
              <a:t>, Drew, Metzger and Fell) added their own record and ended up earning a spot at the Drake Relays.</a:t>
            </a:r>
          </a:p>
          <a:p>
            <a:pPr marL="0" indent="0" algn="just">
              <a:buNone/>
            </a:pPr>
            <a:r>
              <a:rPr lang="en-US" sz="1600" dirty="0" smtClean="0"/>
              <a:t>	Before the state meet itself, the </a:t>
            </a:r>
            <a:r>
              <a:rPr lang="en-US" sz="1600" dirty="0" err="1" smtClean="0"/>
              <a:t>DeHawks</a:t>
            </a:r>
            <a:r>
              <a:rPr lang="en-US" sz="1600" dirty="0" smtClean="0"/>
              <a:t> finished second in just two major </a:t>
            </a:r>
            <a:r>
              <a:rPr lang="en-US" sz="1600" dirty="0" smtClean="0"/>
              <a:t>meets. They </a:t>
            </a:r>
            <a:r>
              <a:rPr lang="en-US" sz="1600" dirty="0" smtClean="0"/>
              <a:t>finished just .25 points behind Princeton (Ill.) at the Gateway Classic in Clinton and took second at the </a:t>
            </a:r>
            <a:r>
              <a:rPr lang="en-US" sz="1600" dirty="0" err="1" smtClean="0"/>
              <a:t>Illowa</a:t>
            </a:r>
            <a:r>
              <a:rPr lang="en-US" sz="1600" dirty="0" smtClean="0"/>
              <a:t> Conference meet behind Morrison (Ill.) despite a track record time of 4:33.60 by Drew in the mile </a:t>
            </a:r>
            <a:r>
              <a:rPr lang="en-US" sz="1600" dirty="0" smtClean="0"/>
              <a:t>run. Even </a:t>
            </a:r>
            <a:r>
              <a:rPr lang="en-US" sz="1600" dirty="0" smtClean="0"/>
              <a:t>so, DeWitt rolled to a district title, qualifying in 12 different events for state. It was that same balance that helped the </a:t>
            </a:r>
            <a:r>
              <a:rPr lang="en-US" sz="1600" dirty="0" err="1" smtClean="0"/>
              <a:t>DeHawks</a:t>
            </a:r>
            <a:r>
              <a:rPr lang="en-US" sz="1600" dirty="0" smtClean="0"/>
              <a:t> </a:t>
            </a:r>
            <a:r>
              <a:rPr lang="en-US" sz="1600" dirty="0" smtClean="0"/>
              <a:t>claim</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143000"/>
            <a:ext cx="7239000" cy="4846320"/>
          </a:xfrm>
        </p:spPr>
        <p:txBody>
          <a:bodyPr>
            <a:noAutofit/>
          </a:bodyPr>
          <a:lstStyle/>
          <a:p>
            <a:pPr marL="0" indent="0" algn="just">
              <a:buNone/>
            </a:pPr>
            <a:r>
              <a:rPr lang="en-US" sz="1600" dirty="0"/>
              <a:t>second with 29 points despite not producing a state </a:t>
            </a:r>
            <a:r>
              <a:rPr lang="en-US" sz="1600" dirty="0" smtClean="0"/>
              <a:t>titlist. </a:t>
            </a:r>
            <a:r>
              <a:rPr lang="en-US" sz="1600" dirty="0" smtClean="0"/>
              <a:t>Lake </a:t>
            </a:r>
            <a:r>
              <a:rPr lang="en-US" sz="1600" dirty="0" smtClean="0"/>
              <a:t>City (now South Central Calhoun) won the crown with 33.5 points, while Manson (now Manson-Northwest Webster) was </a:t>
            </a:r>
            <a:r>
              <a:rPr lang="en-US" sz="1600" dirty="0" err="1" smtClean="0"/>
              <a:t>third.DeWitt</a:t>
            </a:r>
            <a:r>
              <a:rPr lang="en-US" sz="1600" dirty="0" smtClean="0"/>
              <a:t> had four second-place finishes at the meet. The 880-yard relay team finished off its huge year with one, while Drew earned his own in the mile run.</a:t>
            </a:r>
          </a:p>
          <a:p>
            <a:pPr marL="0" indent="0" algn="just">
              <a:buNone/>
            </a:pPr>
            <a:r>
              <a:rPr lang="en-US" sz="1600" dirty="0" smtClean="0"/>
              <a:t>	The final two runner-up finishes came in, of all things, the field events, where the </a:t>
            </a:r>
            <a:r>
              <a:rPr lang="en-US" sz="1600" dirty="0" err="1" smtClean="0"/>
              <a:t>DeHawks</a:t>
            </a:r>
            <a:r>
              <a:rPr lang="en-US" sz="1600" dirty="0" smtClean="0"/>
              <a:t>’ lack of depth often forced them to make up ground in the team standings. Senior Richard </a:t>
            </a:r>
            <a:r>
              <a:rPr lang="en-US" sz="1600" dirty="0" err="1" smtClean="0"/>
              <a:t>Harring</a:t>
            </a:r>
            <a:r>
              <a:rPr lang="en-US" sz="1600" dirty="0" smtClean="0"/>
              <a:t>, though, finished second in both the discus and football throw.	The 440-yard relay team took third, while Fell and the mile and two-mile relay teams all finished fourth (</a:t>
            </a:r>
            <a:r>
              <a:rPr lang="en-US" sz="1600" dirty="0" err="1" smtClean="0"/>
              <a:t>Runge</a:t>
            </a:r>
            <a:r>
              <a:rPr lang="en-US" sz="1600" dirty="0" smtClean="0"/>
              <a:t> wrapped up DeWitt’s scoring with a fifth in the 220-yard dash). The runner-up finish proved to be the start of a second run of state success for the </a:t>
            </a:r>
            <a:r>
              <a:rPr lang="en-US" sz="1600" dirty="0" err="1" smtClean="0"/>
              <a:t>DeHawks</a:t>
            </a:r>
            <a:r>
              <a:rPr lang="en-US" sz="1600" dirty="0" smtClean="0"/>
              <a:t>. DeWitt earned another runner-up finish in 1956 and then won its third title of the decade in 1957. It was the passion of the 1955 bunch – Don Appleby, Gary Blondell, Roger Christensen, Bill </a:t>
            </a:r>
            <a:r>
              <a:rPr lang="en-US" sz="1600" dirty="0" err="1" smtClean="0"/>
              <a:t>Dohrmann</a:t>
            </a:r>
            <a:r>
              <a:rPr lang="en-US" sz="1600" dirty="0" smtClean="0"/>
              <a:t>, David Drew, Richard Fell, Allan Godard, Frank </a:t>
            </a:r>
            <a:r>
              <a:rPr lang="en-US" sz="1600" dirty="0" err="1" smtClean="0"/>
              <a:t>Greve</a:t>
            </a:r>
            <a:r>
              <a:rPr lang="en-US" sz="1600" dirty="0" smtClean="0"/>
              <a:t>, Jerry </a:t>
            </a:r>
            <a:r>
              <a:rPr lang="en-US" sz="1600" dirty="0" err="1" smtClean="0"/>
              <a:t>Griep</a:t>
            </a:r>
            <a:r>
              <a:rPr lang="en-US" sz="1600" dirty="0" smtClean="0"/>
              <a:t>, Richard </a:t>
            </a:r>
            <a:r>
              <a:rPr lang="en-US" sz="1600" dirty="0" err="1" smtClean="0"/>
              <a:t>Harring</a:t>
            </a:r>
            <a:r>
              <a:rPr lang="en-US" sz="1600" dirty="0" smtClean="0"/>
              <a:t>, Ronald Howes, Jon </a:t>
            </a:r>
            <a:r>
              <a:rPr lang="en-US" sz="1600" dirty="0" err="1" smtClean="0"/>
              <a:t>Hulting</a:t>
            </a:r>
            <a:r>
              <a:rPr lang="en-US" sz="1600" dirty="0" smtClean="0"/>
              <a:t>, Allan </a:t>
            </a:r>
            <a:r>
              <a:rPr lang="en-US" sz="1600" dirty="0" err="1" smtClean="0"/>
              <a:t>Kluever</a:t>
            </a:r>
            <a:r>
              <a:rPr lang="en-US" sz="1600" dirty="0" smtClean="0"/>
              <a:t>, Glen </a:t>
            </a:r>
            <a:r>
              <a:rPr lang="en-US" sz="1600" dirty="0" err="1" smtClean="0"/>
              <a:t>McCulloh</a:t>
            </a:r>
            <a:r>
              <a:rPr lang="en-US" sz="1600" dirty="0" smtClean="0"/>
              <a:t>, Don Metzger, Jerry Noel, Chuck </a:t>
            </a:r>
            <a:r>
              <a:rPr lang="en-US" sz="1600" dirty="0" err="1" smtClean="0"/>
              <a:t>Runge</a:t>
            </a:r>
            <a:r>
              <a:rPr lang="en-US" sz="1600" dirty="0" smtClean="0"/>
              <a:t>, Bill </a:t>
            </a:r>
            <a:r>
              <a:rPr lang="en-US" sz="1600" dirty="0" err="1" smtClean="0"/>
              <a:t>Warnecke</a:t>
            </a:r>
            <a:r>
              <a:rPr lang="en-US" sz="1600" dirty="0" smtClean="0"/>
              <a:t>, Louis Wilcox, Donn Williams and Larry Williams – however that got the ball rolling</a:t>
            </a:r>
            <a:r>
              <a:rPr lang="en-US" sz="1600" dirty="0"/>
              <a:t>. </a:t>
            </a:r>
            <a:r>
              <a:rPr lang="en-US" sz="1600" dirty="0" smtClean="0"/>
              <a:t>“</a:t>
            </a:r>
            <a:r>
              <a:rPr lang="en-US" sz="1600" dirty="0"/>
              <a:t>I’ve never had a better running team,” Birney said after the state meet, “nor a group that showed more interest.”</a:t>
            </a:r>
          </a:p>
          <a:p>
            <a:pPr marL="0" indent="0" algn="just">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 Team </a:t>
            </a:r>
            <a:endParaRPr lang="en-US" sz="1600" b="1" i="1" u="sng" dirty="0" smtClean="0"/>
          </a:p>
          <a:p>
            <a:pPr marL="0" indent="0" algn="just">
              <a:buNone/>
            </a:pPr>
            <a:r>
              <a:rPr lang="en-US" sz="1600" i="1" dirty="0" smtClean="0"/>
              <a:t>The </a:t>
            </a:r>
            <a:r>
              <a:rPr lang="en-US" sz="1600" i="1" dirty="0"/>
              <a:t>Observer once reported that people in town had gone “track crazy” after a decade of dominance by our track and field team winning 5 </a:t>
            </a:r>
            <a:r>
              <a:rPr lang="en-US" sz="1600" i="1" dirty="0" err="1"/>
              <a:t>Ilowa</a:t>
            </a:r>
            <a:r>
              <a:rPr lang="en-US" sz="1600" i="1" dirty="0"/>
              <a:t> Championships, 1 Outdoor Title, 2 Indoor Titles and 2 Runner-up State finishes during that time. With 18 Letterman and 10 seniors, the 1955 team would go from what Coach Birney predicted as “fair runners” to “the hardest working bunch he had ever had” by the end of the season. He also said he had “never had a better running team or a group that showed more interest” which was a significant statement by a Hall of Fame coach who would add to our track legacy that year.  The 1955 team would finish 8th in the Indoor meet but finish as Runner-up at the Outdoor State meet in the Class B field, 6 ½ points behind Lake City, running in Des Moines. The </a:t>
            </a:r>
            <a:r>
              <a:rPr lang="en-US" sz="1600" i="1" dirty="0" err="1"/>
              <a:t>DeHawk</a:t>
            </a:r>
            <a:r>
              <a:rPr lang="en-US" sz="1600" i="1" dirty="0"/>
              <a:t> Track program had become a dynasty and this year qualified 13 events to State while dominating the competition during the regular season. What is most impressive to me was that the team had 94 members on the squad at one point, which was 5 out of every 6 boys in the school! Incredible especially considering the program was known to be “all work and no fun”! The team won 5 triangular or dual meets during the year including a 74-53 win over Bettendorf. The team won the Davenport Relays, Fulton Relays, Morrison Relays and District meet. They would finish second at the </a:t>
            </a:r>
            <a:r>
              <a:rPr lang="en-US" sz="1600" i="1" dirty="0" err="1"/>
              <a:t>Ilowa</a:t>
            </a:r>
            <a:r>
              <a:rPr lang="en-US" sz="1600" i="1" dirty="0"/>
              <a:t> meet, Gateway Classic and the State meet</a:t>
            </a:r>
            <a:r>
              <a:rPr lang="en-US" sz="1600" i="1" dirty="0" smtClean="0"/>
              <a:t>. </a:t>
            </a:r>
            <a:r>
              <a:rPr lang="en-US" sz="1600" dirty="0"/>
              <a:t>At the State meet, </a:t>
            </a:r>
          </a:p>
        </p:txBody>
      </p:sp>
    </p:spTree>
    <p:extLst>
      <p:ext uri="{BB962C8B-B14F-4D97-AF65-F5344CB8AC3E}">
        <p14:creationId xmlns:p14="http://schemas.microsoft.com/office/powerpoint/2010/main" val="1446949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dirty="0"/>
              <a:t>the 880 &amp; 400 relay teams were made up of the same members: Chuck </a:t>
            </a:r>
            <a:r>
              <a:rPr lang="en-US" sz="1600" dirty="0" err="1"/>
              <a:t>Runge</a:t>
            </a:r>
            <a:r>
              <a:rPr lang="en-US" sz="1600" dirty="0"/>
              <a:t>, Glenn </a:t>
            </a:r>
            <a:r>
              <a:rPr lang="en-US" sz="1600" dirty="0" err="1"/>
              <a:t>McCulloh</a:t>
            </a:r>
            <a:r>
              <a:rPr lang="en-US" sz="1600" dirty="0"/>
              <a:t>, Bill </a:t>
            </a:r>
            <a:r>
              <a:rPr lang="en-US" sz="1600" dirty="0" err="1"/>
              <a:t>Warnecke</a:t>
            </a:r>
            <a:r>
              <a:rPr lang="en-US" sz="1600" dirty="0"/>
              <a:t> and Bill </a:t>
            </a:r>
            <a:r>
              <a:rPr lang="en-US" sz="1600" dirty="0" err="1"/>
              <a:t>Dohrmann</a:t>
            </a:r>
            <a:r>
              <a:rPr lang="en-US" sz="1600" dirty="0"/>
              <a:t>. </a:t>
            </a:r>
            <a:endParaRPr lang="en-US" sz="1600" i="1" dirty="0"/>
          </a:p>
          <a:p>
            <a:pPr marL="0" indent="0" algn="just">
              <a:buNone/>
            </a:pPr>
            <a:r>
              <a:rPr lang="en-US" sz="1600" dirty="0" smtClean="0"/>
              <a:t>The </a:t>
            </a:r>
            <a:r>
              <a:rPr lang="en-US" sz="1600" dirty="0"/>
              <a:t>880 was 2nd at State while breaking the second oldest record not once but twice at the Jesse Day Relays by 5 ½ seconds and setting a new Fulton Relay record during the season. The 440 would finish 3rd at State. The 2-mile Relay would take 4th at State behind Richard Fell, Don Metzger, Alan Godard and Allan </a:t>
            </a:r>
            <a:r>
              <a:rPr lang="en-US" sz="1600" dirty="0" err="1"/>
              <a:t>Kluever</a:t>
            </a:r>
            <a:r>
              <a:rPr lang="en-US" sz="1600" dirty="0"/>
              <a:t>. They would also break the Davenport Relay record set by the 42’ DeWitt team by 6 seconds that season as well as the Fulton record. The Mile Relay of </a:t>
            </a:r>
            <a:r>
              <a:rPr lang="en-US" sz="1600" dirty="0" err="1"/>
              <a:t>McCulloh</a:t>
            </a:r>
            <a:r>
              <a:rPr lang="en-US" sz="1600" dirty="0"/>
              <a:t>, </a:t>
            </a:r>
            <a:r>
              <a:rPr lang="en-US" sz="1600" dirty="0" err="1"/>
              <a:t>Warnecke</a:t>
            </a:r>
            <a:r>
              <a:rPr lang="en-US" sz="1600" dirty="0"/>
              <a:t>, Frank </a:t>
            </a:r>
            <a:r>
              <a:rPr lang="en-US" sz="1600" dirty="0" err="1"/>
              <a:t>Greve</a:t>
            </a:r>
            <a:r>
              <a:rPr lang="en-US" sz="1600" dirty="0"/>
              <a:t> and Jerry Noel would take 4th at State. Beyond sports and championships these guys were solid students who went on to become solid men in their communities and experience even more success later in life. I love communicating with them in person, by email or phone still sensing the passion these guys have for their </a:t>
            </a:r>
            <a:r>
              <a:rPr lang="en-US" sz="1600" dirty="0" smtClean="0"/>
              <a:t>team. </a:t>
            </a:r>
            <a:r>
              <a:rPr lang="en-US" sz="1600" i="1" dirty="0" smtClean="0"/>
              <a:t>Team </a:t>
            </a:r>
            <a:r>
              <a:rPr lang="en-US" sz="1600" i="1" dirty="0"/>
              <a:t>members &amp; families are here from that team, some traveling a great distance to attend tonight.  As I read the names of members of the team, would that individual or family representative please step forward and receive your plaque and would any of the family in attendance please stand and be recognized as I read that name.  (George </a:t>
            </a:r>
            <a:r>
              <a:rPr lang="en-US" sz="1600" i="1" dirty="0" smtClean="0"/>
              <a:t>Pickup)</a:t>
            </a:r>
            <a:r>
              <a:rPr lang="en-US" sz="1600" dirty="0"/>
              <a:t> </a:t>
            </a:r>
            <a:r>
              <a:rPr lang="en-US" sz="1600" i="1" dirty="0" smtClean="0"/>
              <a:t>Please </a:t>
            </a:r>
            <a:r>
              <a:rPr lang="en-US" sz="1600" i="1" dirty="0"/>
              <a:t>help me welcome the newest members of the Central DeWitt High School Hall of Fame, 2015 inductees… the 1955 Boys Track Team.</a:t>
            </a:r>
            <a:endParaRPr lang="en-US" sz="1600" dirty="0"/>
          </a:p>
          <a:p>
            <a:pPr marL="0" indent="0" algn="just">
              <a:buNone/>
            </a:pPr>
            <a:endParaRPr lang="en-US" sz="1600" dirty="0"/>
          </a:p>
        </p:txBody>
      </p:sp>
    </p:spTree>
    <p:extLst>
      <p:ext uri="{BB962C8B-B14F-4D97-AF65-F5344CB8AC3E}">
        <p14:creationId xmlns:p14="http://schemas.microsoft.com/office/powerpoint/2010/main" val="1062685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a:t>Speech (cont.) &amp; video</a:t>
            </a:r>
          </a:p>
        </p:txBody>
      </p:sp>
      <p:sp>
        <p:nvSpPr>
          <p:cNvPr id="3" name="Content Placeholder 2"/>
          <p:cNvSpPr>
            <a:spLocks noGrp="1"/>
          </p:cNvSpPr>
          <p:nvPr>
            <p:ph idx="1"/>
          </p:nvPr>
        </p:nvSpPr>
        <p:spPr>
          <a:xfrm>
            <a:off x="457200" y="1371600"/>
            <a:ext cx="7239000" cy="4846320"/>
          </a:xfrm>
        </p:spPr>
        <p:txBody>
          <a:bodyPr>
            <a:normAutofit/>
          </a:bodyPr>
          <a:lstStyle/>
          <a:p>
            <a:pPr marL="0" indent="0" algn="just">
              <a:buNone/>
            </a:pPr>
            <a:r>
              <a:rPr lang="en-US" sz="1600" i="1" dirty="0"/>
              <a:t>Coach Harold Birney,</a:t>
            </a:r>
            <a:r>
              <a:rPr lang="en-US" sz="1600" dirty="0"/>
              <a:t> </a:t>
            </a:r>
            <a:r>
              <a:rPr lang="en-US" sz="1600" i="1" dirty="0"/>
              <a:t>Don Appleby, Gary Blondell, Roger Christensen, Bill </a:t>
            </a:r>
            <a:r>
              <a:rPr lang="en-US" sz="1600" i="1" dirty="0" err="1"/>
              <a:t>Dohrmann</a:t>
            </a:r>
            <a:r>
              <a:rPr lang="en-US" sz="1600" i="1" dirty="0"/>
              <a:t>, David Drew,</a:t>
            </a:r>
            <a:r>
              <a:rPr lang="en-US" sz="1600" dirty="0"/>
              <a:t> </a:t>
            </a:r>
            <a:r>
              <a:rPr lang="en-US" sz="1600" i="1" dirty="0"/>
              <a:t>Richard Fell, Allan Godard, Frank </a:t>
            </a:r>
            <a:r>
              <a:rPr lang="en-US" sz="1600" i="1" dirty="0" err="1"/>
              <a:t>Greve</a:t>
            </a:r>
            <a:r>
              <a:rPr lang="en-US" sz="1600" i="1" dirty="0"/>
              <a:t>, Jerry </a:t>
            </a:r>
            <a:r>
              <a:rPr lang="en-US" sz="1600" i="1" dirty="0" err="1"/>
              <a:t>Griep</a:t>
            </a:r>
            <a:r>
              <a:rPr lang="en-US" sz="1600" i="1" dirty="0"/>
              <a:t>, Richard </a:t>
            </a:r>
            <a:r>
              <a:rPr lang="en-US" sz="1600" i="1" dirty="0" err="1"/>
              <a:t>Harring</a:t>
            </a:r>
            <a:r>
              <a:rPr lang="en-US" sz="1600" i="1" dirty="0"/>
              <a:t>,</a:t>
            </a:r>
            <a:r>
              <a:rPr lang="en-US" sz="1600" dirty="0"/>
              <a:t> </a:t>
            </a:r>
            <a:r>
              <a:rPr lang="en-US" sz="1600" i="1" dirty="0"/>
              <a:t>Ronald Howes, Jon </a:t>
            </a:r>
            <a:r>
              <a:rPr lang="en-US" sz="1600" i="1" dirty="0" err="1"/>
              <a:t>Hulting</a:t>
            </a:r>
            <a:r>
              <a:rPr lang="en-US" sz="1600" i="1" dirty="0"/>
              <a:t>,</a:t>
            </a:r>
            <a:r>
              <a:rPr lang="en-US" sz="1600" dirty="0"/>
              <a:t> </a:t>
            </a:r>
            <a:r>
              <a:rPr lang="en-US" sz="1600" i="1" dirty="0"/>
              <a:t>Allan </a:t>
            </a:r>
            <a:r>
              <a:rPr lang="en-US" sz="1600" i="1" dirty="0" err="1"/>
              <a:t>Kluever</a:t>
            </a:r>
            <a:r>
              <a:rPr lang="en-US" sz="1600" i="1" dirty="0"/>
              <a:t>, Glenn </a:t>
            </a:r>
            <a:r>
              <a:rPr lang="en-US" sz="1600" i="1" dirty="0" err="1"/>
              <a:t>McCulloh</a:t>
            </a:r>
            <a:r>
              <a:rPr lang="en-US" sz="1600" i="1" dirty="0"/>
              <a:t>, Don Metzger, Jerry Noel,</a:t>
            </a:r>
            <a:r>
              <a:rPr lang="en-US" sz="1600" dirty="0"/>
              <a:t> </a:t>
            </a:r>
            <a:r>
              <a:rPr lang="en-US" sz="1600" i="1" dirty="0"/>
              <a:t>Chuck </a:t>
            </a:r>
            <a:r>
              <a:rPr lang="en-US" sz="1600" i="1" dirty="0" err="1"/>
              <a:t>Runge</a:t>
            </a:r>
            <a:r>
              <a:rPr lang="en-US" sz="1600" i="1" dirty="0"/>
              <a:t>, Bill </a:t>
            </a:r>
            <a:r>
              <a:rPr lang="en-US" sz="1600" i="1" dirty="0" err="1"/>
              <a:t>Warnecke</a:t>
            </a:r>
            <a:r>
              <a:rPr lang="en-US" sz="1600" i="1" dirty="0"/>
              <a:t>, Louis Wilcox, Donn Williams, Larry Williams		</a:t>
            </a:r>
          </a:p>
          <a:p>
            <a:pPr marL="0" indent="0" algn="just">
              <a:buNone/>
            </a:pPr>
            <a:r>
              <a:rPr lang="en-US" sz="1600" dirty="0"/>
              <a:t>We have Glenn </a:t>
            </a:r>
            <a:r>
              <a:rPr lang="en-US" sz="1600" dirty="0" err="1"/>
              <a:t>McCulloh</a:t>
            </a:r>
            <a:r>
              <a:rPr lang="en-US" sz="1600" dirty="0"/>
              <a:t> and Allan </a:t>
            </a:r>
            <a:r>
              <a:rPr lang="en-US" sz="1600" dirty="0" err="1"/>
              <a:t>Kluever</a:t>
            </a:r>
            <a:r>
              <a:rPr lang="en-US" sz="1600" dirty="0"/>
              <a:t>, who would like to say a few words on behalf of the 1955 team… </a:t>
            </a:r>
            <a:r>
              <a:rPr lang="en-US" sz="1600" dirty="0" err="1"/>
              <a:t>Gentelmen</a:t>
            </a:r>
            <a:r>
              <a:rPr lang="en-US" sz="1600" dirty="0"/>
              <a:t>…</a:t>
            </a:r>
          </a:p>
          <a:p>
            <a:endParaRPr lang="en-US" sz="1600" dirty="0"/>
          </a:p>
        </p:txBody>
      </p:sp>
    </p:spTree>
    <p:extLst>
      <p:ext uri="{BB962C8B-B14F-4D97-AF65-F5344CB8AC3E}">
        <p14:creationId xmlns:p14="http://schemas.microsoft.com/office/powerpoint/2010/main" val="887314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569</TotalTime>
  <Words>997</Words>
  <Application>Microsoft Macintosh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1955 Dewitt dehawk state runner-up track team </vt:lpstr>
      <vt:lpstr>Inducted for Outstanding Contributions  as  a team/group of Central High School  </vt:lpstr>
      <vt:lpstr>Biography</vt:lpstr>
      <vt:lpstr>Article from the Observer </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100</cp:revision>
  <dcterms:created xsi:type="dcterms:W3CDTF">2017-06-14T17:49:36Z</dcterms:created>
  <dcterms:modified xsi:type="dcterms:W3CDTF">2017-08-24T03:42:39Z</dcterms:modified>
</cp:coreProperties>
</file>