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8/5/17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8/5/17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8/5/17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810000"/>
            <a:ext cx="5114778" cy="1101248"/>
          </a:xfrm>
        </p:spPr>
        <p:txBody>
          <a:bodyPr/>
          <a:lstStyle/>
          <a:p>
            <a:r>
              <a:rPr lang="en-US" dirty="0" smtClean="0"/>
              <a:t>Central Dewitt Hall of Fame </a:t>
            </a:r>
          </a:p>
          <a:p>
            <a:r>
              <a:rPr lang="en-US" dirty="0" smtClean="0"/>
              <a:t>Induction Class 2007 </a:t>
            </a:r>
          </a:p>
        </p:txBody>
      </p:sp>
      <p:sp>
        <p:nvSpPr>
          <p:cNvPr id="4" name="Title 3"/>
          <p:cNvSpPr>
            <a:spLocks noGrp="1"/>
          </p:cNvSpPr>
          <p:nvPr>
            <p:ph type="ctrTitle"/>
          </p:nvPr>
        </p:nvSpPr>
        <p:spPr>
          <a:xfrm>
            <a:off x="3366868" y="838200"/>
            <a:ext cx="5105400" cy="2868168"/>
          </a:xfrm>
        </p:spPr>
        <p:txBody>
          <a:bodyPr/>
          <a:lstStyle/>
          <a:p>
            <a:r>
              <a:rPr lang="en-US" dirty="0" smtClean="0"/>
              <a:t>1956 DeWitt </a:t>
            </a:r>
            <a:r>
              <a:rPr lang="en-US" dirty="0" err="1" smtClean="0"/>
              <a:t>DeHawks</a:t>
            </a:r>
            <a:r>
              <a:rPr lang="en-US" dirty="0" smtClean="0"/>
              <a:t> Football Team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19812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4114800"/>
            <a:ext cx="3429000" cy="22860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team/ group of Central High School</a:t>
            </a:r>
            <a:r>
              <a:rPr lang="en-US" b="0" dirty="0" smtClean="0"/>
              <a:t/>
            </a:r>
            <a:br>
              <a:rPr lang="en-US" b="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5" name="Picture Placeholder 4" descr="1956 Football.jpeg"/>
          <p:cNvPicPr>
            <a:picLocks noGrp="1" noChangeAspect="1"/>
          </p:cNvPicPr>
          <p:nvPr>
            <p:ph type="pic" idx="1"/>
          </p:nvPr>
        </p:nvPicPr>
        <p:blipFill>
          <a:blip r:embed="rId2" cstate="print"/>
          <a:srcRect l="15916" r="15916"/>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600200"/>
            <a:ext cx="7239000" cy="4846320"/>
          </a:xfrm>
        </p:spPr>
        <p:txBody>
          <a:bodyPr>
            <a:normAutofit/>
          </a:bodyPr>
          <a:lstStyle/>
          <a:p>
            <a:pPr marL="0" indent="0" algn="just">
              <a:buNone/>
            </a:pPr>
            <a:r>
              <a:rPr lang="en-US" sz="1600" dirty="0" smtClean="0"/>
              <a:t>The 1956 DeWitt </a:t>
            </a:r>
            <a:r>
              <a:rPr lang="en-US" sz="1600" dirty="0" err="1" smtClean="0"/>
              <a:t>DeHawk</a:t>
            </a:r>
            <a:r>
              <a:rPr lang="en-US" sz="1600" dirty="0" smtClean="0"/>
              <a:t> Football team is the ONLY football team in school history to complete a perfect, undefeated and untied season.  That season, the </a:t>
            </a:r>
            <a:r>
              <a:rPr lang="en-US" sz="1600" dirty="0" err="1" smtClean="0"/>
              <a:t>DeHawks</a:t>
            </a:r>
            <a:r>
              <a:rPr lang="en-US" sz="1600" dirty="0" smtClean="0"/>
              <a:t> defeated Maquoketa, Fulton, Savanna, Amboy, Morrison, Bettendorf, Sterling Newman, and St. Mary’s. </a:t>
            </a:r>
          </a:p>
          <a:p>
            <a:pPr>
              <a:buNone/>
            </a:pPr>
            <a:r>
              <a:rPr lang="en-US" sz="4800" dirty="0" smtClean="0"/>
              <a:t/>
            </a:r>
            <a:br>
              <a:rPr lang="en-US" sz="4800" dirty="0" smtClean="0"/>
            </a:br>
            <a:r>
              <a:rPr lang="en-US" sz="4800" dirty="0" smtClean="0"/>
              <a:t/>
            </a:r>
            <a:br>
              <a:rPr lang="en-US" sz="4800" dirty="0" smtClean="0"/>
            </a:br>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rmAutofit/>
          </a:bodyPr>
          <a:lstStyle/>
          <a:p>
            <a:pPr marL="0" indent="0" algn="just">
              <a:buNone/>
            </a:pPr>
            <a:r>
              <a:rPr lang="en-US" sz="1600" dirty="0" smtClean="0"/>
              <a:t>	The 1956-57 school year was an exciting time for the DeWitt High School athletic teams and its fans. </a:t>
            </a:r>
          </a:p>
          <a:p>
            <a:pPr marL="0" indent="0" algn="just">
              <a:buNone/>
            </a:pPr>
            <a:r>
              <a:rPr lang="en-US" sz="1600" dirty="0" smtClean="0"/>
              <a:t>	In the fall of 1956, the </a:t>
            </a:r>
            <a:r>
              <a:rPr lang="en-US" sz="1600" dirty="0" err="1" smtClean="0"/>
              <a:t>DeHawks</a:t>
            </a:r>
            <a:r>
              <a:rPr lang="en-US" sz="1600" dirty="0" smtClean="0"/>
              <a:t> accomplished something no other DeWitt football team had done previously by posting a perfect record. On its way to an 8-0 record, the </a:t>
            </a:r>
            <a:r>
              <a:rPr lang="en-US" sz="1600" dirty="0" err="1" smtClean="0"/>
              <a:t>DeHawks</a:t>
            </a:r>
            <a:r>
              <a:rPr lang="en-US" sz="1600" dirty="0" smtClean="0"/>
              <a:t> outscored their opposition by a com- HALL OF FAME/continued on page 20 Don McCune Joel Moeller Joe Ryan Ellen Wagener </a:t>
            </a:r>
            <a:r>
              <a:rPr lang="en-US" sz="1600" dirty="0" err="1" smtClean="0"/>
              <a:t>bined</a:t>
            </a:r>
            <a:r>
              <a:rPr lang="en-US" sz="1600" dirty="0" smtClean="0"/>
              <a:t> score of 214-25. </a:t>
            </a:r>
          </a:p>
          <a:p>
            <a:pPr marL="0" indent="0" algn="just">
              <a:buNone/>
            </a:pPr>
            <a:r>
              <a:rPr lang="en-US" sz="1600" dirty="0" smtClean="0"/>
              <a:t>	The </a:t>
            </a:r>
            <a:r>
              <a:rPr lang="en-US" sz="1600" dirty="0" err="1" smtClean="0"/>
              <a:t>DeHawks</a:t>
            </a:r>
            <a:r>
              <a:rPr lang="en-US" sz="1600" dirty="0" smtClean="0"/>
              <a:t> were equally dominant on both sides of the ball. The offense averaged 370 yards per game on its way to scoring 30 touchdowns in the eight games. Most of the offense came via the ground game, which accounted for 2,419 of the offensive total of 2,963 yards. Chuck </a:t>
            </a:r>
            <a:r>
              <a:rPr lang="en-US" sz="1600" dirty="0" err="1" smtClean="0"/>
              <a:t>Runge</a:t>
            </a:r>
            <a:r>
              <a:rPr lang="en-US" sz="1600" dirty="0" smtClean="0"/>
              <a:t> was the team’s leading rusher, running for 1.157 yards. With 14 touchdowns, </a:t>
            </a:r>
            <a:r>
              <a:rPr lang="en-US" sz="1600" dirty="0" err="1" smtClean="0"/>
              <a:t>Runge</a:t>
            </a:r>
            <a:r>
              <a:rPr lang="en-US" sz="1600" dirty="0" smtClean="0"/>
              <a:t> ended his career with 32 touchdowns, a program record at the time. </a:t>
            </a:r>
          </a:p>
          <a:p>
            <a:pPr marL="0" indent="0" algn="just">
              <a:buNone/>
            </a:pPr>
            <a:r>
              <a:rPr lang="en-US" sz="1600" dirty="0" smtClean="0"/>
              <a:t>	Defensively, the team allowed a mere four touchdowns, and never more than one in a game. The </a:t>
            </a:r>
            <a:r>
              <a:rPr lang="en-US" sz="1600" dirty="0" err="1" smtClean="0"/>
              <a:t>DeHawks</a:t>
            </a:r>
            <a:r>
              <a:rPr lang="en-US" sz="1600" dirty="0" smtClean="0"/>
              <a:t> shut out four opponents, including a 19-0 whitewashing of Morrison, in its only loss of the </a:t>
            </a:r>
            <a:r>
              <a:rPr lang="en-US" sz="1600" dirty="0" err="1" smtClean="0"/>
              <a:t>Illowa</a:t>
            </a:r>
            <a:r>
              <a:rPr lang="en-US" sz="1600" dirty="0" smtClean="0"/>
              <a:t> season. Opposing offenses managed an average of just 77 yards per game. </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	The defense also scored three touchdowns, one coming on an interception. Starting with Savanna (14-0), followed by Amboy (26-0) and concluding with Morrison, the defense recorded three consecutive shut-outs.</a:t>
            </a:r>
          </a:p>
          <a:p>
            <a:pPr marL="0" indent="0" algn="just">
              <a:buNone/>
            </a:pPr>
            <a:r>
              <a:rPr lang="en-US" sz="1600" dirty="0" smtClean="0"/>
              <a:t>	The </a:t>
            </a:r>
            <a:r>
              <a:rPr lang="en-US" sz="1600" dirty="0" err="1" smtClean="0"/>
              <a:t>DeHawks</a:t>
            </a:r>
            <a:r>
              <a:rPr lang="en-US" sz="1600" dirty="0" smtClean="0"/>
              <a:t> opened the season with a 12-7 non-conference win over Maquoketa. It was the only time during the season the </a:t>
            </a:r>
            <a:r>
              <a:rPr lang="en-US" sz="1600" dirty="0" err="1" smtClean="0"/>
              <a:t>DeHawks</a:t>
            </a:r>
            <a:r>
              <a:rPr lang="en-US" sz="1600" dirty="0" smtClean="0"/>
              <a:t> did not prevail by more than a touchdown. The game was also the only time the team trailed (7-6) the entire season. </a:t>
            </a:r>
          </a:p>
          <a:p>
            <a:pPr marL="0" indent="0" algn="just">
              <a:buNone/>
            </a:pPr>
            <a:r>
              <a:rPr lang="en-US" sz="1600" dirty="0" smtClean="0"/>
              <a:t>	In addition, only Savanna and Bettendorf (20-6) stayed within two touchdowns of the </a:t>
            </a:r>
            <a:r>
              <a:rPr lang="en-US" sz="1600" dirty="0" err="1" smtClean="0"/>
              <a:t>DeHawks</a:t>
            </a:r>
            <a:r>
              <a:rPr lang="en-US" sz="1600" dirty="0" smtClean="0"/>
              <a:t>. Following the team’s 34-6 win over Clinton St. Mary’s in the season finale, clinching the </a:t>
            </a:r>
            <a:r>
              <a:rPr lang="en-US" sz="1600" dirty="0" err="1" smtClean="0"/>
              <a:t>Illowa</a:t>
            </a:r>
            <a:r>
              <a:rPr lang="en-US" sz="1600" dirty="0" smtClean="0"/>
              <a:t> Conference championship in the process, head coach Harold Birney told The DeWitt Observer, </a:t>
            </a:r>
          </a:p>
          <a:p>
            <a:pPr marL="0" indent="0" algn="just">
              <a:buNone/>
            </a:pPr>
            <a:r>
              <a:rPr lang="en-US" sz="1600" dirty="0" smtClean="0"/>
              <a:t>	“There’s no question but what this was the greatest team I’ve ever coached. The reason for this is balance. Never before have I had at one time so many good blockers and tacklers.” Birney also credited a smart group of players. Supporting that statement was the fact the top four students, and six </a:t>
            </a:r>
            <a:r>
              <a:rPr lang="en-US" sz="1600" dirty="0" err="1" smtClean="0"/>
              <a:t>ofthe</a:t>
            </a:r>
            <a:r>
              <a:rPr lang="en-US" sz="1600" dirty="0" smtClean="0"/>
              <a:t> top 12, in the 1957 graduating class were members of the football team. </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In addition to </a:t>
            </a:r>
            <a:r>
              <a:rPr lang="en-US" sz="1600" dirty="0" err="1" smtClean="0"/>
              <a:t>Runge</a:t>
            </a:r>
            <a:r>
              <a:rPr lang="en-US" sz="1600" dirty="0" smtClean="0"/>
              <a:t>, team members included Jan </a:t>
            </a:r>
            <a:r>
              <a:rPr lang="en-US" sz="1600" dirty="0" err="1" smtClean="0"/>
              <a:t>Bergert</a:t>
            </a:r>
            <a:r>
              <a:rPr lang="en-US" sz="1600" dirty="0" smtClean="0"/>
              <a:t>, Mel Boyer, Ray Clement, Jay </a:t>
            </a:r>
            <a:r>
              <a:rPr lang="en-US" sz="1600" dirty="0" err="1" smtClean="0"/>
              <a:t>Dockendorf</a:t>
            </a:r>
            <a:r>
              <a:rPr lang="en-US" sz="1600" dirty="0" smtClean="0"/>
              <a:t>, Harry Doughty, Ron </a:t>
            </a:r>
            <a:r>
              <a:rPr lang="en-US" sz="1600" dirty="0" err="1" smtClean="0"/>
              <a:t>Elmergreen</a:t>
            </a:r>
            <a:r>
              <a:rPr lang="en-US" sz="1600" dirty="0" smtClean="0"/>
              <a:t>, Harlan Fischer, Bob Fletcher, Ray Holst, Jon </a:t>
            </a:r>
            <a:r>
              <a:rPr lang="en-US" sz="1600" dirty="0" err="1" smtClean="0"/>
              <a:t>Hulting</a:t>
            </a:r>
            <a:r>
              <a:rPr lang="en-US" sz="1600" dirty="0" smtClean="0"/>
              <a:t>, Dan Kaufmann, John </a:t>
            </a:r>
            <a:r>
              <a:rPr lang="en-US" sz="1600" dirty="0" err="1" smtClean="0"/>
              <a:t>Kleinsmith</a:t>
            </a:r>
            <a:r>
              <a:rPr lang="en-US" sz="1600" dirty="0" smtClean="0"/>
              <a:t>, Larry Koepp, Bob Lee, Jack Martin, Dennis Mumm, Gene </a:t>
            </a:r>
            <a:r>
              <a:rPr lang="en-US" sz="1600" dirty="0" err="1" smtClean="0"/>
              <a:t>Nickles</a:t>
            </a:r>
            <a:r>
              <a:rPr lang="en-US" sz="1600" dirty="0" smtClean="0"/>
              <a:t>, Ron </a:t>
            </a:r>
            <a:r>
              <a:rPr lang="en-US" sz="1600" dirty="0" err="1" smtClean="0"/>
              <a:t>Neessen</a:t>
            </a:r>
            <a:r>
              <a:rPr lang="en-US" sz="1600" dirty="0" smtClean="0"/>
              <a:t>, Eugene Otto, Andy Perry, Richard Schanze, John </a:t>
            </a:r>
            <a:r>
              <a:rPr lang="en-US" sz="1600" dirty="0" err="1" smtClean="0"/>
              <a:t>Schnack</a:t>
            </a:r>
            <a:r>
              <a:rPr lang="en-US" sz="1600" dirty="0" smtClean="0"/>
              <a:t>, Bob Seifert, Neal </a:t>
            </a:r>
            <a:r>
              <a:rPr lang="en-US" sz="1600" dirty="0" err="1" smtClean="0"/>
              <a:t>Sodemann</a:t>
            </a:r>
            <a:r>
              <a:rPr lang="en-US" sz="1600" dirty="0" smtClean="0"/>
              <a:t>, John Sorenson, Gary </a:t>
            </a:r>
            <a:r>
              <a:rPr lang="en-US" sz="1600" dirty="0" err="1" smtClean="0"/>
              <a:t>Stoefen</a:t>
            </a:r>
            <a:r>
              <a:rPr lang="en-US" sz="1600" dirty="0" smtClean="0"/>
              <a:t>, Bob Storey, Nick </a:t>
            </a:r>
            <a:r>
              <a:rPr lang="en-US" sz="1600" dirty="0" err="1" smtClean="0"/>
              <a:t>Storjahan</a:t>
            </a:r>
            <a:r>
              <a:rPr lang="en-US" sz="1600" dirty="0" smtClean="0"/>
              <a:t>, Alan </a:t>
            </a:r>
            <a:r>
              <a:rPr lang="en-US" sz="1600" dirty="0" err="1" smtClean="0"/>
              <a:t>Talkington</a:t>
            </a:r>
            <a:r>
              <a:rPr lang="en-US" sz="1600" dirty="0" smtClean="0"/>
              <a:t>, Morgan Tobin and David </a:t>
            </a:r>
            <a:r>
              <a:rPr lang="en-US" sz="1600" dirty="0" err="1" smtClean="0"/>
              <a:t>DeWulf</a:t>
            </a:r>
            <a:r>
              <a:rPr lang="en-US" sz="1600" dirty="0" smtClean="0"/>
              <a:t>. Joining Birney on the coaching staff were Ray </a:t>
            </a:r>
            <a:r>
              <a:rPr lang="en-US" sz="1600" dirty="0" err="1" smtClean="0"/>
              <a:t>Oles</a:t>
            </a:r>
            <a:r>
              <a:rPr lang="en-US" sz="1600" dirty="0" smtClean="0"/>
              <a:t>, Howard </a:t>
            </a:r>
            <a:r>
              <a:rPr lang="en-US" sz="1600" dirty="0" err="1" smtClean="0"/>
              <a:t>Ehrler</a:t>
            </a:r>
            <a:r>
              <a:rPr lang="en-US" sz="1600" dirty="0" smtClean="0"/>
              <a:t>, Hank </a:t>
            </a:r>
            <a:r>
              <a:rPr lang="en-US" sz="1600" dirty="0" err="1" smtClean="0"/>
              <a:t>Vining</a:t>
            </a:r>
            <a:r>
              <a:rPr lang="en-US" sz="1600" dirty="0" smtClean="0"/>
              <a:t> and Dusty Rhodes. Clement, </a:t>
            </a:r>
            <a:r>
              <a:rPr lang="en-US" sz="1600" dirty="0" err="1" smtClean="0"/>
              <a:t>Neessen</a:t>
            </a:r>
            <a:r>
              <a:rPr lang="en-US" sz="1600" dirty="0" smtClean="0"/>
              <a:t>, </a:t>
            </a:r>
            <a:r>
              <a:rPr lang="en-US" sz="1600" dirty="0" err="1" smtClean="0"/>
              <a:t>Runge</a:t>
            </a:r>
            <a:r>
              <a:rPr lang="en-US" sz="1600" dirty="0" smtClean="0"/>
              <a:t> and </a:t>
            </a:r>
            <a:r>
              <a:rPr lang="en-US" sz="1600" dirty="0" err="1" smtClean="0"/>
              <a:t>Stoefen</a:t>
            </a:r>
            <a:r>
              <a:rPr lang="en-US" sz="1600" dirty="0" smtClean="0"/>
              <a:t> earned first-team All-</a:t>
            </a:r>
            <a:r>
              <a:rPr lang="en-US" sz="1600" dirty="0" err="1" smtClean="0"/>
              <a:t>Illowa</a:t>
            </a:r>
            <a:r>
              <a:rPr lang="en-US" sz="1600" dirty="0" smtClean="0"/>
              <a:t> honors. Boyer and </a:t>
            </a:r>
            <a:r>
              <a:rPr lang="en-US" sz="1600" dirty="0" err="1" smtClean="0"/>
              <a:t>Dockendorf</a:t>
            </a:r>
            <a:r>
              <a:rPr lang="en-US" sz="1600" dirty="0" smtClean="0"/>
              <a:t> were second-team selections, with Fischer, </a:t>
            </a:r>
            <a:r>
              <a:rPr lang="en-US" sz="1600" dirty="0" err="1" smtClean="0"/>
              <a:t>Holst</a:t>
            </a:r>
            <a:r>
              <a:rPr lang="en-US" sz="1600" dirty="0" smtClean="0"/>
              <a:t>, </a:t>
            </a:r>
            <a:r>
              <a:rPr lang="en-US" sz="1600" dirty="0" err="1" smtClean="0"/>
              <a:t>Nickles</a:t>
            </a:r>
            <a:r>
              <a:rPr lang="en-US" sz="1600" dirty="0" smtClean="0"/>
              <a:t>, </a:t>
            </a:r>
            <a:r>
              <a:rPr lang="en-US" sz="1600" dirty="0" err="1" smtClean="0"/>
              <a:t>Schnack</a:t>
            </a:r>
            <a:r>
              <a:rPr lang="en-US" sz="1600" dirty="0" smtClean="0"/>
              <a:t>, Seifert and </a:t>
            </a:r>
            <a:r>
              <a:rPr lang="en-US" sz="1600" dirty="0" err="1" smtClean="0"/>
              <a:t>Talkington</a:t>
            </a:r>
            <a:r>
              <a:rPr lang="en-US" sz="1600" dirty="0" smtClean="0"/>
              <a:t> earning honorable-mention accolades.</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385</TotalTime>
  <Words>211</Words>
  <Application>Microsoft Macintosh PowerPoint</Application>
  <PresentationFormat>On-screen Show (4:3)</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Trebuchet MS</vt:lpstr>
      <vt:lpstr>Wingdings</vt:lpstr>
      <vt:lpstr>Wingdings 2</vt:lpstr>
      <vt:lpstr>Opulent</vt:lpstr>
      <vt:lpstr>1956 DeWitt DeHawks Football Team   </vt:lpstr>
      <vt:lpstr>Inducted for Outstanding Contributions  as a team/ group of Central High School     </vt:lpstr>
      <vt:lpstr>Biography</vt:lpstr>
      <vt:lpstr>Article from the Observer </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40</cp:revision>
  <dcterms:created xsi:type="dcterms:W3CDTF">2017-06-14T17:49:36Z</dcterms:created>
  <dcterms:modified xsi:type="dcterms:W3CDTF">2017-08-05T15:10:12Z</dcterms:modified>
</cp:coreProperties>
</file>