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7"/>
    <p:restoredTop sz="93632"/>
  </p:normalViewPr>
  <p:slideViewPr>
    <p:cSldViewPr>
      <p:cViewPr varScale="1">
        <p:scale>
          <a:sx n="66" d="100"/>
          <a:sy n="66" d="100"/>
        </p:scale>
        <p:origin x="4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094232"/>
            <a:ext cx="5105400" cy="2868168"/>
          </a:xfrm>
        </p:spPr>
        <p:txBody>
          <a:bodyPr/>
          <a:lstStyle/>
          <a:p>
            <a:r>
              <a:rPr lang="en-US" dirty="0" smtClean="0"/>
              <a:t>1990 Central Sabers Girls Track Team </a:t>
            </a:r>
            <a:endParaRPr lang="en-US" dirty="0"/>
          </a:p>
        </p:txBody>
      </p:sp>
      <p:sp>
        <p:nvSpPr>
          <p:cNvPr id="3" name="Subtitle 2"/>
          <p:cNvSpPr>
            <a:spLocks noGrp="1"/>
          </p:cNvSpPr>
          <p:nvPr>
            <p:ph type="subTitle" idx="1"/>
          </p:nvPr>
        </p:nvSpPr>
        <p:spPr>
          <a:xfrm>
            <a:off x="3354442" y="4080352"/>
            <a:ext cx="5114778" cy="1101248"/>
          </a:xfrm>
        </p:spPr>
        <p:txBody>
          <a:bodyPr/>
          <a:lstStyle/>
          <a:p>
            <a:r>
              <a:rPr lang="en-US" dirty="0" smtClean="0"/>
              <a:t>Central Dewitt Hall of Fame </a:t>
            </a:r>
          </a:p>
          <a:p>
            <a:r>
              <a:rPr lang="en-US" dirty="0" smtClean="0"/>
              <a:t>Induction Class 2006 </a:t>
            </a:r>
          </a:p>
        </p:txBody>
      </p:sp>
      <p:pic>
        <p:nvPicPr>
          <p:cNvPr id="4" name="Picture 3"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Team/Group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1990 Girls Track.jpg"/>
          <p:cNvPicPr>
            <a:picLocks noGrp="1" noChangeAspect="1"/>
          </p:cNvPicPr>
          <p:nvPr>
            <p:ph type="pic" idx="1"/>
          </p:nvPr>
        </p:nvPicPr>
        <p:blipFill>
          <a:blip r:embed="rId2" cstate="print"/>
          <a:srcRect l="15488" r="15488"/>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The 1990 Girls Track is the first GIRLS team to earn a state championship for Central High School.  Pam Duncan, a Hall of Fame inductee from 2003, Deb Hansen, and Darla Hamrick coached the team.  The Sabers track team had several champions at the IGHSAU State meet that year:</a:t>
            </a:r>
          </a:p>
          <a:p>
            <a:pPr marL="0" indent="0" algn="just">
              <a:buNone/>
            </a:pPr>
            <a:endParaRPr lang="en-US" sz="1600" dirty="0" smtClean="0"/>
          </a:p>
          <a:p>
            <a:pPr marL="0" indent="0" algn="just">
              <a:buNone/>
            </a:pPr>
            <a:r>
              <a:rPr lang="en-US" sz="1600" dirty="0" smtClean="0"/>
              <a:t>Brandy Scheckel—400 m Hurdles</a:t>
            </a:r>
          </a:p>
          <a:p>
            <a:pPr marL="0" indent="0" algn="just">
              <a:buNone/>
            </a:pPr>
            <a:r>
              <a:rPr lang="en-US" sz="1600" dirty="0" smtClean="0"/>
              <a:t>Distance Medley—Angie </a:t>
            </a:r>
            <a:r>
              <a:rPr lang="en-US" sz="1600" dirty="0" err="1" smtClean="0"/>
              <a:t>Rowson</a:t>
            </a:r>
            <a:r>
              <a:rPr lang="en-US" sz="1600" dirty="0" smtClean="0"/>
              <a:t>, Nikki </a:t>
            </a:r>
            <a:r>
              <a:rPr lang="en-US" sz="1600" dirty="0" err="1" smtClean="0"/>
              <a:t>Claussen</a:t>
            </a:r>
            <a:r>
              <a:rPr lang="en-US" sz="1600" dirty="0" smtClean="0"/>
              <a:t>, Joanna Schroeder, Heidi </a:t>
            </a:r>
            <a:r>
              <a:rPr lang="en-US" sz="1600" dirty="0" err="1" smtClean="0"/>
              <a:t>Pote</a:t>
            </a:r>
            <a:endParaRPr lang="en-US" sz="1600" dirty="0" smtClean="0"/>
          </a:p>
          <a:p>
            <a:pPr marL="0" indent="0" algn="just">
              <a:buNone/>
            </a:pPr>
            <a:r>
              <a:rPr lang="en-US" sz="1600" dirty="0" smtClean="0"/>
              <a:t>Sprint Medley—Angie </a:t>
            </a:r>
            <a:r>
              <a:rPr lang="en-US" sz="1600" dirty="0" err="1" smtClean="0"/>
              <a:t>Rowson</a:t>
            </a:r>
            <a:r>
              <a:rPr lang="en-US" sz="1600" dirty="0" smtClean="0"/>
              <a:t>, Nikki </a:t>
            </a:r>
            <a:r>
              <a:rPr lang="en-US" sz="1600" dirty="0" err="1" smtClean="0"/>
              <a:t>Claussen</a:t>
            </a:r>
            <a:r>
              <a:rPr lang="en-US" sz="1600" dirty="0" smtClean="0"/>
              <a:t>, Joanna Schroeder, Laurie </a:t>
            </a:r>
            <a:r>
              <a:rPr lang="en-US" sz="1600" dirty="0" err="1" smtClean="0"/>
              <a:t>Pote</a:t>
            </a:r>
            <a:endParaRPr lang="en-US" sz="1600" dirty="0" smtClean="0"/>
          </a:p>
          <a:p>
            <a:pPr marL="0" indent="0" algn="just">
              <a:buNone/>
            </a:pPr>
            <a:r>
              <a:rPr lang="en-US" sz="1600" dirty="0" smtClean="0"/>
              <a:t>4x400m Relay—Nikki </a:t>
            </a:r>
            <a:r>
              <a:rPr lang="en-US" sz="1600" dirty="0" err="1" smtClean="0"/>
              <a:t>Claussen</a:t>
            </a:r>
            <a:r>
              <a:rPr lang="en-US" sz="1600" dirty="0" smtClean="0"/>
              <a:t>, Joanna Schroeder, Laurie </a:t>
            </a:r>
            <a:r>
              <a:rPr lang="en-US" sz="1600" dirty="0" err="1" smtClean="0"/>
              <a:t>Pote</a:t>
            </a:r>
            <a:r>
              <a:rPr lang="en-US" sz="1600" dirty="0" smtClean="0"/>
              <a:t>, Chari </a:t>
            </a:r>
            <a:r>
              <a:rPr lang="en-US" sz="1600" dirty="0" err="1" smtClean="0"/>
              <a:t>Corsolini</a:t>
            </a:r>
            <a:endParaRPr lang="en-US" sz="1600" dirty="0" smtClean="0"/>
          </a:p>
          <a:p>
            <a:pPr marL="0" indent="0" algn="just">
              <a:buNone/>
            </a:pPr>
            <a:endParaRPr lang="en-US" sz="1600" dirty="0" smtClean="0"/>
          </a:p>
          <a:p>
            <a:pPr marL="0" indent="0" algn="just">
              <a:buNone/>
            </a:pPr>
            <a:r>
              <a:rPr lang="en-US" sz="1600" dirty="0" smtClean="0"/>
              <a:t>The team title came down to the final race at State, the 4x400m Relay.  Central needed to finish ahead of Tipton.  If the Sabers finished 2nd and the Tigers finished 4th, the Tigers would have won the title.  Instead, the Sabers took the 4x400m title while the Tigers finished 5th.</a:t>
            </a:r>
          </a:p>
          <a:p>
            <a:pPr>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The 1990 Saber girls track team made history winning the 1990 class 2A state championship – they were the first Central girls athletic team winning a state championship. Under the direction of Central Hall of Fame coach Duncan, the Sabers went into the state meet knowing they had a shot at the state title.</a:t>
            </a:r>
          </a:p>
          <a:p>
            <a:pPr marL="0" indent="0" algn="just">
              <a:buNone/>
            </a:pPr>
            <a:r>
              <a:rPr lang="en-US" sz="1600" dirty="0" smtClean="0"/>
              <a:t>	 “We knew very much going into the meet, we had a chance to win,” Duncan told The Observer in a 1999 interview. “Right before the district meet we were at the Tipton Relays. Tipton was the two-time defending state champs and we beat them by one-third of a point. Sigourney was third. They ended up winning the class 1A meet, we won class 2A and Tipton finished second, behind us.” Or maybe it was because of something another member of the Central Hall of Fame – Brandi (</a:t>
            </a:r>
            <a:r>
              <a:rPr lang="en-US" sz="1600" dirty="0" err="1" smtClean="0"/>
              <a:t>Scheckel</a:t>
            </a:r>
            <a:r>
              <a:rPr lang="en-US" sz="1600" dirty="0" smtClean="0"/>
              <a:t>) Simmons – read in her horoscope the day the Sabers clinched the championship. It read “This is a lucky day.” Actually, talent and coaching had a lot more to do with winning state than luck. </a:t>
            </a:r>
          </a:p>
          <a:p>
            <a:pPr marL="0" indent="0" algn="just">
              <a:buNone/>
            </a:pPr>
            <a:r>
              <a:rPr lang="en-US" sz="1600" dirty="0" smtClean="0"/>
              <a:t>	On their way to winning the state title, the Sabers won four individual events – Scheckel in the 400-meter low hurdles; the distance-medley team of Angie </a:t>
            </a:r>
            <a:r>
              <a:rPr lang="en-US" sz="1600" dirty="0" err="1" smtClean="0"/>
              <a:t>Rowson</a:t>
            </a:r>
            <a:r>
              <a:rPr lang="en-US" sz="1600" dirty="0" smtClean="0"/>
              <a:t>, Nikki </a:t>
            </a:r>
            <a:r>
              <a:rPr lang="en-US" sz="1600" dirty="0" err="1" smtClean="0"/>
              <a:t>Claussen</a:t>
            </a:r>
            <a:r>
              <a:rPr lang="en-US" sz="1600" dirty="0" smtClean="0"/>
              <a:t>, Joanna Schroeder and Heidi </a:t>
            </a:r>
            <a:r>
              <a:rPr lang="en-US" sz="1600" dirty="0" err="1" smtClean="0"/>
              <a:t>Pote</a:t>
            </a:r>
            <a:r>
              <a:rPr lang="en-US" sz="1600" dirty="0" smtClean="0"/>
              <a:t>; the sprint-medley team of </a:t>
            </a:r>
            <a:r>
              <a:rPr lang="en-US" sz="1600" dirty="0" err="1" smtClean="0"/>
              <a:t>Rowson</a:t>
            </a:r>
            <a:r>
              <a:rPr lang="en-US" sz="1600" dirty="0" smtClean="0"/>
              <a:t>, </a:t>
            </a:r>
            <a:r>
              <a:rPr lang="en-US" sz="1600" dirty="0" err="1" smtClean="0"/>
              <a:t>Claussen</a:t>
            </a:r>
            <a:r>
              <a:rPr lang="en-US" sz="1600" dirty="0" smtClean="0"/>
              <a:t>, Schroeder and Laurie</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Autofit/>
          </a:bodyPr>
          <a:lstStyle/>
          <a:p>
            <a:pPr marL="0" indent="0" algn="just">
              <a:buNone/>
            </a:pPr>
            <a:r>
              <a:rPr lang="en-US" sz="1600" dirty="0" err="1" smtClean="0"/>
              <a:t>Pote</a:t>
            </a:r>
            <a:r>
              <a:rPr lang="en-US" sz="1600" dirty="0"/>
              <a:t>; and the 4X400 quartet of </a:t>
            </a:r>
            <a:r>
              <a:rPr lang="en-US" sz="1600" dirty="0" err="1"/>
              <a:t>Claussen</a:t>
            </a:r>
            <a:r>
              <a:rPr lang="en-US" sz="1600" dirty="0"/>
              <a:t>, Schroeder, Laurie </a:t>
            </a:r>
            <a:r>
              <a:rPr lang="en-US" sz="1600" dirty="0" err="1"/>
              <a:t>Pote</a:t>
            </a:r>
            <a:r>
              <a:rPr lang="en-US" sz="1600" dirty="0"/>
              <a:t> and Chari </a:t>
            </a:r>
            <a:r>
              <a:rPr lang="en-US" sz="1600" dirty="0" err="1"/>
              <a:t>Corsolini</a:t>
            </a:r>
            <a:r>
              <a:rPr lang="en-US" sz="1600" dirty="0"/>
              <a:t>. </a:t>
            </a:r>
            <a:r>
              <a:rPr lang="en-US" sz="1600" dirty="0" smtClean="0"/>
              <a:t>The meet wasn’t won until the last race — the 4X400-meter relay. Going into the race, two-time defending state champion Tipton held a 46-41 lead over the Sabers. With a 4:07.02, the Sabers had the fastest qualifying time, while Tipton ranked fifth. If those spots held up, the Sabers win state. If they drop one spot and the Tigers were to move up one, Tipton would have made it three state championships in a row. That never happened, the Sabers chopped a whopping six seconds off their qualifying time, while Tipton’s 4:09.5 placed them right where they qualified – fifth.</a:t>
            </a:r>
          </a:p>
          <a:p>
            <a:pPr marL="0" indent="0" algn="just">
              <a:buNone/>
            </a:pPr>
            <a:r>
              <a:rPr lang="en-US" sz="1600" dirty="0" smtClean="0"/>
              <a:t>	 “We were quite confident we would win the race,” Duncan said. “The question was how high would Tipton finish. We needed one other team to finish ahead of them. None of our fans were watching us, they were all watching Tipton. It was close, I believe, but somebody beat them, so we were the champions.” </a:t>
            </a:r>
          </a:p>
          <a:p>
            <a:pPr marL="0" indent="0" algn="just">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Observer (cont.)</a:t>
            </a:r>
          </a:p>
        </p:txBody>
      </p:sp>
      <p:sp>
        <p:nvSpPr>
          <p:cNvPr id="3" name="Content Placeholder 2"/>
          <p:cNvSpPr>
            <a:spLocks noGrp="1"/>
          </p:cNvSpPr>
          <p:nvPr>
            <p:ph idx="1"/>
          </p:nvPr>
        </p:nvSpPr>
        <p:spPr/>
        <p:txBody>
          <a:bodyPr>
            <a:normAutofit/>
          </a:bodyPr>
          <a:lstStyle/>
          <a:p>
            <a:pPr marL="0" indent="0" algn="just">
              <a:buNone/>
            </a:pPr>
            <a:r>
              <a:rPr lang="en-US" sz="1700" dirty="0"/>
              <a:t>Team members included Denise Schuster, Amy Simon, Melissa Mayberry, Schroeder, </a:t>
            </a:r>
            <a:r>
              <a:rPr lang="en-US" sz="1700" dirty="0" err="1"/>
              <a:t>Rowson</a:t>
            </a:r>
            <a:r>
              <a:rPr lang="en-US" sz="1700" dirty="0"/>
              <a:t>, Carrie Landau, Chris </a:t>
            </a:r>
            <a:r>
              <a:rPr lang="en-US" sz="1700" dirty="0" err="1"/>
              <a:t>Thiltgen</a:t>
            </a:r>
            <a:r>
              <a:rPr lang="en-US" sz="1700" dirty="0"/>
              <a:t>, Jennifer </a:t>
            </a:r>
            <a:r>
              <a:rPr lang="en-US" sz="1700" dirty="0" err="1"/>
              <a:t>Schwendinger</a:t>
            </a:r>
            <a:r>
              <a:rPr lang="en-US" sz="1700" dirty="0"/>
              <a:t>, Dawn Jacobs, Amy </a:t>
            </a:r>
            <a:r>
              <a:rPr lang="en-US" sz="1700" dirty="0" err="1"/>
              <a:t>Sheil</a:t>
            </a:r>
            <a:r>
              <a:rPr lang="en-US" sz="1700" dirty="0"/>
              <a:t>, Chris Richards, Dee Bowman, Melinda </a:t>
            </a:r>
            <a:r>
              <a:rPr lang="en-US" sz="1700" dirty="0" err="1"/>
              <a:t>McGarry</a:t>
            </a:r>
            <a:r>
              <a:rPr lang="en-US" sz="1700" dirty="0"/>
              <a:t>, Becky </a:t>
            </a:r>
            <a:r>
              <a:rPr lang="en-US" sz="1700" dirty="0" err="1"/>
              <a:t>Balvin</a:t>
            </a:r>
            <a:r>
              <a:rPr lang="en-US" sz="1700" dirty="0"/>
              <a:t>, Lisa </a:t>
            </a:r>
            <a:r>
              <a:rPr lang="en-US" sz="1700" dirty="0" err="1"/>
              <a:t>Hlubek</a:t>
            </a:r>
            <a:r>
              <a:rPr lang="en-US" sz="1700" dirty="0"/>
              <a:t>, Angie Spangler, </a:t>
            </a:r>
            <a:r>
              <a:rPr lang="en-US" sz="1700" dirty="0" err="1"/>
              <a:t>Angi</a:t>
            </a:r>
            <a:r>
              <a:rPr lang="en-US" sz="1700" dirty="0"/>
              <a:t> Kopp, Jill Hanrahan, Jessica Rogers, Jennifer McDonald, </a:t>
            </a:r>
            <a:r>
              <a:rPr lang="en-US" sz="1700" dirty="0" err="1"/>
              <a:t>Nadene</a:t>
            </a:r>
            <a:r>
              <a:rPr lang="en-US" sz="1700" dirty="0"/>
              <a:t> </a:t>
            </a:r>
            <a:r>
              <a:rPr lang="en-US" sz="1700" dirty="0" err="1"/>
              <a:t>Harbeck</a:t>
            </a:r>
            <a:r>
              <a:rPr lang="en-US" sz="1700" dirty="0"/>
              <a:t>, </a:t>
            </a:r>
            <a:r>
              <a:rPr lang="en-US" sz="1700" dirty="0" err="1"/>
              <a:t>Corsolini</a:t>
            </a:r>
            <a:r>
              <a:rPr lang="en-US" sz="1700" dirty="0"/>
              <a:t>, Julie </a:t>
            </a:r>
            <a:r>
              <a:rPr lang="en-US" sz="1700" dirty="0" err="1"/>
              <a:t>Kleinsmith</a:t>
            </a:r>
            <a:r>
              <a:rPr lang="en-US" sz="1700" dirty="0"/>
              <a:t>, Heidi and Laurie </a:t>
            </a:r>
            <a:r>
              <a:rPr lang="en-US" sz="1700" dirty="0" err="1"/>
              <a:t>Pote</a:t>
            </a:r>
            <a:r>
              <a:rPr lang="en-US" sz="1700" dirty="0"/>
              <a:t>, Shelly </a:t>
            </a:r>
            <a:r>
              <a:rPr lang="en-US" sz="1700" dirty="0" err="1"/>
              <a:t>Balvin</a:t>
            </a:r>
            <a:r>
              <a:rPr lang="en-US" sz="1700" dirty="0"/>
              <a:t>, Amy Schrader, Stacy </a:t>
            </a:r>
            <a:r>
              <a:rPr lang="en-US" sz="1700" dirty="0" err="1"/>
              <a:t>Palzkill</a:t>
            </a:r>
            <a:r>
              <a:rPr lang="en-US" sz="1700" dirty="0"/>
              <a:t>, Anne </a:t>
            </a:r>
            <a:r>
              <a:rPr lang="en-US" sz="1700" dirty="0" err="1"/>
              <a:t>Burken</a:t>
            </a:r>
            <a:r>
              <a:rPr lang="en-US" sz="1700" dirty="0"/>
              <a:t>, Lisa Peters, Bo Pierce, </a:t>
            </a:r>
            <a:r>
              <a:rPr lang="en-US" sz="1700" dirty="0" err="1"/>
              <a:t>Claussen</a:t>
            </a:r>
            <a:r>
              <a:rPr lang="en-US" sz="1700" dirty="0"/>
              <a:t>, Scheckel, Diane Schultz and Brenda Bowman. Duncan’s assistant coaches were Deb Hansen and Darla Hamrick</a:t>
            </a:r>
            <a:r>
              <a:rPr lang="en-US" sz="1700" dirty="0" smtClean="0"/>
              <a:t>.</a:t>
            </a:r>
            <a:endParaRPr lang="en-US" sz="1700" dirty="0"/>
          </a:p>
          <a:p>
            <a:endParaRPr lang="en-US" dirty="0"/>
          </a:p>
        </p:txBody>
      </p:sp>
    </p:spTree>
    <p:extLst>
      <p:ext uri="{BB962C8B-B14F-4D97-AF65-F5344CB8AC3E}">
        <p14:creationId xmlns:p14="http://schemas.microsoft.com/office/powerpoint/2010/main" val="1712555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1713</TotalTime>
  <Words>294</Words>
  <Application>Microsoft Macintosh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1990 Central Sabers Girls Track Team </vt:lpstr>
      <vt:lpstr>Inducted for Outstanding Contributions  as a Team/Group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50</cp:revision>
  <dcterms:created xsi:type="dcterms:W3CDTF">2017-06-14T17:49:36Z</dcterms:created>
  <dcterms:modified xsi:type="dcterms:W3CDTF">2017-08-24T02:01:20Z</dcterms:modified>
</cp:coreProperties>
</file>