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6"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3/4/19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3/4/19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3/4/19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2018</a:t>
            </a:r>
          </a:p>
        </p:txBody>
      </p:sp>
      <p:sp>
        <p:nvSpPr>
          <p:cNvPr id="4" name="Title 3"/>
          <p:cNvSpPr>
            <a:spLocks noGrp="1"/>
          </p:cNvSpPr>
          <p:nvPr>
            <p:ph type="ctrTitle"/>
          </p:nvPr>
        </p:nvSpPr>
        <p:spPr>
          <a:xfrm>
            <a:off x="3366868" y="692888"/>
            <a:ext cx="5105400" cy="2868168"/>
          </a:xfrm>
        </p:spPr>
        <p:txBody>
          <a:bodyPr/>
          <a:lstStyle/>
          <a:p>
            <a:r>
              <a:rPr lang="en-US" dirty="0"/>
              <a:t>chuck</a:t>
            </a:r>
            <a:br>
              <a:rPr lang="en-US" dirty="0"/>
            </a:br>
            <a:r>
              <a:rPr lang="en-US" dirty="0"/>
              <a:t> </a:t>
            </a:r>
            <a:r>
              <a:rPr lang="en-US" dirty="0" err="1"/>
              <a:t>knutsen</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5" name="Picture Placeholder 14">
            <a:extLst>
              <a:ext uri="{FF2B5EF4-FFF2-40B4-BE49-F238E27FC236}">
                <a16:creationId xmlns:a16="http://schemas.microsoft.com/office/drawing/2014/main" id="{B67FBAB6-9DA7-FD41-A328-C7737CFCBFE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1258" b="11258"/>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900" dirty="0"/>
              <a:t>Chuck </a:t>
            </a:r>
            <a:r>
              <a:rPr lang="en-US" sz="1900" dirty="0" err="1"/>
              <a:t>Knutsen</a:t>
            </a:r>
            <a:r>
              <a:rPr lang="en-US" sz="1900" dirty="0"/>
              <a:t> is a 1968 graduate and was a 3-sport athlete and member/President of the Student Council.  He was a 4-year participant in track and was an All-</a:t>
            </a:r>
            <a:r>
              <a:rPr lang="en-US" sz="1900" dirty="0" err="1"/>
              <a:t>Illowa</a:t>
            </a:r>
            <a:r>
              <a:rPr lang="en-US" sz="1900" dirty="0"/>
              <a:t> football selection.  His career mark in wrestling was 71-12-1 and was an </a:t>
            </a:r>
            <a:r>
              <a:rPr lang="en-US" sz="1900" dirty="0" err="1"/>
              <a:t>Illowa</a:t>
            </a:r>
            <a:r>
              <a:rPr lang="en-US" sz="1900" dirty="0"/>
              <a:t> Conference Champion and 2X State Finalist.  At the University of Dubuque, he was a 2</a:t>
            </a:r>
            <a:r>
              <a:rPr lang="en-US" sz="1900" baseline="30000" dirty="0"/>
              <a:t>nd</a:t>
            </a:r>
            <a:r>
              <a:rPr lang="en-US" sz="1900" dirty="0"/>
              <a:t> Team All-Conference Linebacker and as a wrestler was a 3X Iowa Conference finalist winning the title in 1971.  He is a member of the Spartan Hall of Fame.  As a Newton HS teacher/coach he took the 1985 Boys XC team to State and lead the 1996 Boys Soccer team to 4</a:t>
            </a:r>
            <a:r>
              <a:rPr lang="en-US" sz="1900" baseline="30000" dirty="0"/>
              <a:t>th</a:t>
            </a:r>
            <a:r>
              <a:rPr lang="en-US" sz="1900" dirty="0"/>
              <a:t> place at State.  As the Wrestling Head Coach, he coached 20 State Qualifiers, 4 Runner-ups and 2 State Champions including over 100 Dual Wins.</a:t>
            </a:r>
          </a:p>
          <a:p>
            <a:pPr marL="0" indent="0" algn="just">
              <a:buNone/>
            </a:pPr>
            <a:endParaRPr lang="en-US" sz="1900" dirty="0"/>
          </a:p>
          <a:p>
            <a:pPr marL="0" indent="0" algn="just">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a:t>Article from the Observer </a:t>
            </a:r>
          </a:p>
        </p:txBody>
      </p:sp>
      <p:sp>
        <p:nvSpPr>
          <p:cNvPr id="6" name="Content Placeholder 5"/>
          <p:cNvSpPr>
            <a:spLocks noGrp="1"/>
          </p:cNvSpPr>
          <p:nvPr>
            <p:ph idx="1"/>
          </p:nvPr>
        </p:nvSpPr>
        <p:spPr>
          <a:xfrm>
            <a:off x="457200" y="1143000"/>
            <a:ext cx="7239000" cy="4846320"/>
          </a:xfrm>
        </p:spPr>
        <p:txBody>
          <a:bodyPr>
            <a:noAutofit/>
          </a:bodyPr>
          <a:lstStyle/>
          <a:p>
            <a:pPr marL="0" indent="0" algn="just">
              <a:buNone/>
            </a:pPr>
            <a:r>
              <a:rPr lang="en-US" sz="1600" dirty="0"/>
              <a:t>     When Chuck </a:t>
            </a:r>
            <a:r>
              <a:rPr lang="en-US" sz="1600" dirty="0" err="1"/>
              <a:t>Knutsen</a:t>
            </a:r>
            <a:r>
              <a:rPr lang="en-US" sz="1600" dirty="0"/>
              <a:t> reflects back on his high school graduating class, one thing comes to mind. “What I keep thinking is the class of ‘68 had so many great, competitive athletes. They made a lot of achievements in high school and beyond. I really enjoyed playing with them. It was an excellent experience,” he said in a phone interview from his Arizona home earlier this month. </a:t>
            </a:r>
          </a:p>
          <a:p>
            <a:pPr marL="0" indent="0" algn="just">
              <a:buNone/>
            </a:pPr>
            <a:r>
              <a:rPr lang="en-US" sz="1600" dirty="0"/>
              <a:t>     While he spent several minutes extolling the virtues of his teammates, he didn’t talk much about his own accomplishments as a three-sport athlete who excelled on the football field and on the wrestling mat for the Sabers. Instead, he credited much of his athletic success to his brother Harold, who is seven years older. “He really started me off,” </a:t>
            </a:r>
            <a:r>
              <a:rPr lang="en-US" sz="1600" dirty="0" err="1"/>
              <a:t>Knutsen</a:t>
            </a:r>
            <a:r>
              <a:rPr lang="en-US" sz="1600" dirty="0"/>
              <a:t> said, adding that he followed in Harold’s footsteps to the University of Dubuque. While in high school, his brother participated in basketball, football and track; </a:t>
            </a:r>
            <a:r>
              <a:rPr lang="en-US" sz="1600" dirty="0" err="1"/>
              <a:t>Knutsen</a:t>
            </a:r>
            <a:r>
              <a:rPr lang="en-US" sz="1600" dirty="0"/>
              <a:t> found his home in football, wrestling and track. </a:t>
            </a:r>
          </a:p>
          <a:p>
            <a:pPr marL="0" indent="0" algn="just">
              <a:buNone/>
            </a:pPr>
            <a:r>
              <a:rPr lang="en-US" sz="1600" dirty="0"/>
              <a:t>     </a:t>
            </a:r>
            <a:r>
              <a:rPr lang="en-US" sz="1600" dirty="0" err="1"/>
              <a:t>Knutsen</a:t>
            </a:r>
            <a:r>
              <a:rPr lang="en-US" sz="1600" dirty="0"/>
              <a:t> is being inducted into the Hall of Fame for his outstanding contributions as an individual.  “It’s an honor,” he said. “I have a lot of great memories of DeWitt.” Kurt </a:t>
            </a:r>
            <a:r>
              <a:rPr lang="en-US" sz="1600" dirty="0" err="1"/>
              <a:t>Kreiter</a:t>
            </a:r>
            <a:r>
              <a:rPr lang="en-US" sz="1600" dirty="0"/>
              <a:t>, athletic director for Central DeWitt, pointed to many reasons why </a:t>
            </a:r>
            <a:r>
              <a:rPr lang="en-US" sz="1600" dirty="0" err="1"/>
              <a:t>Knutsen</a:t>
            </a:r>
            <a:r>
              <a:rPr lang="en-US" sz="1600" dirty="0"/>
              <a:t> is deserving of the recognition. “We have had wrestling in our school since 1930, and Chuck would be considered one of the all-time best to ever wear our singlet,” </a:t>
            </a:r>
            <a:r>
              <a:rPr lang="en-US" sz="1600" dirty="0" err="1"/>
              <a:t>Kreiter</a:t>
            </a:r>
            <a:r>
              <a:rPr lang="en-US" sz="1600" dirty="0"/>
              <a:t> said. He also noted that </a:t>
            </a:r>
            <a:r>
              <a:rPr lang="en-US" sz="1600" dirty="0" err="1"/>
              <a:t>Knutsen</a:t>
            </a:r>
            <a:r>
              <a:rPr lang="en-US" sz="1600" dirty="0"/>
              <a:t> was “a tremendous student leader,” serving as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143000"/>
            <a:ext cx="7239000" cy="4846320"/>
          </a:xfrm>
        </p:spPr>
        <p:txBody>
          <a:bodyPr>
            <a:noAutofit/>
          </a:bodyPr>
          <a:lstStyle/>
          <a:p>
            <a:pPr marL="0" indent="0" algn="just">
              <a:buNone/>
            </a:pPr>
            <a:r>
              <a:rPr lang="en-US" sz="1600" dirty="0"/>
              <a:t>four-year member of the Student Council, including a stint as president his senior year. As </a:t>
            </a:r>
            <a:r>
              <a:rPr lang="en-US" sz="1600" dirty="0" err="1"/>
              <a:t>Knutsen</a:t>
            </a:r>
            <a:r>
              <a:rPr lang="en-US" sz="1600" dirty="0"/>
              <a:t> and his wife Monna still have family in the area,  they get back to DeWitt several times a year, and this trip will be extra special. “We always enjoy it,” he said. </a:t>
            </a:r>
          </a:p>
          <a:p>
            <a:pPr marL="0" indent="0" algn="just">
              <a:buNone/>
            </a:pPr>
            <a:r>
              <a:rPr lang="en-US" sz="1600" dirty="0"/>
              <a:t>     While at DeWitt, </a:t>
            </a:r>
            <a:r>
              <a:rPr lang="en-US" sz="1600" dirty="0" err="1"/>
              <a:t>Knutsen</a:t>
            </a:r>
            <a:r>
              <a:rPr lang="en-US" sz="1600" dirty="0"/>
              <a:t> participated in track, football and wrestling for four years, earning a 1968 All-</a:t>
            </a:r>
            <a:r>
              <a:rPr lang="en-US" sz="1600" dirty="0" err="1"/>
              <a:t>Illowa</a:t>
            </a:r>
            <a:r>
              <a:rPr lang="en-US" sz="1600" dirty="0"/>
              <a:t> Conference football selection at running back. He still holds an all-time program record by scoring five rushing touchdowns during a 1967 game versus Clinton St. Mary’s. </a:t>
            </a:r>
            <a:r>
              <a:rPr lang="en-US" sz="1600" dirty="0" err="1"/>
              <a:t>Knutsen</a:t>
            </a:r>
            <a:r>
              <a:rPr lang="en-US" sz="1600" dirty="0"/>
              <a:t> wrestled under legendary coach, Bob Hein, who passed away earlier this year. His sophomore year, </a:t>
            </a:r>
            <a:r>
              <a:rPr lang="en-US" sz="1600" dirty="0" err="1"/>
              <a:t>Knutsen</a:t>
            </a:r>
            <a:r>
              <a:rPr lang="en-US" sz="1600" dirty="0"/>
              <a:t> had a 19-5 record. The following year, he went 24-2, helping his team win the </a:t>
            </a:r>
            <a:r>
              <a:rPr lang="en-US" sz="1600" dirty="0" err="1"/>
              <a:t>Illowa</a:t>
            </a:r>
            <a:r>
              <a:rPr lang="en-US" sz="1600" dirty="0"/>
              <a:t> Conference championship and finishing as state runner-up.  “As a senior, he became the only two-time finalist in our program history,” </a:t>
            </a:r>
            <a:r>
              <a:rPr lang="en-US" sz="1600" dirty="0" err="1"/>
              <a:t>Kreiter</a:t>
            </a:r>
            <a:r>
              <a:rPr lang="en-US" sz="1600" dirty="0"/>
              <a:t> said. </a:t>
            </a:r>
            <a:r>
              <a:rPr lang="en-US" sz="1600" dirty="0" err="1"/>
              <a:t>Knutsen</a:t>
            </a:r>
            <a:r>
              <a:rPr lang="en-US" sz="1600" dirty="0"/>
              <a:t> again finished as a state runner-up, only losing the single state final match. He ended the year with a record of 25-1 and outscored his opponents 121-14. </a:t>
            </a:r>
          </a:p>
          <a:p>
            <a:pPr marL="0" indent="0">
              <a:buNone/>
            </a:pPr>
            <a:r>
              <a:rPr lang="en-US" sz="1600" dirty="0"/>
              <a:t>      He left the DeWitt program with a 71-12-1 career record and still has one of the school’s best all-time winning percentages, </a:t>
            </a:r>
            <a:r>
              <a:rPr lang="en-US" sz="1600" dirty="0" err="1"/>
              <a:t>Kreiter</a:t>
            </a:r>
            <a:r>
              <a:rPr lang="en-US" sz="1600" dirty="0"/>
              <a:t> said, adding that </a:t>
            </a:r>
            <a:r>
              <a:rPr lang="en-US" sz="1600" dirty="0" err="1"/>
              <a:t>Knutsen</a:t>
            </a:r>
            <a:r>
              <a:rPr lang="en-US" sz="1600" dirty="0"/>
              <a:t> also was recognized as The Observer’s Athlete of the Year. </a:t>
            </a:r>
          </a:p>
          <a:p>
            <a:pPr marL="0" indent="0" algn="just">
              <a:buNone/>
            </a:pPr>
            <a:r>
              <a:rPr lang="en-US" sz="1600" dirty="0"/>
              <a:t>      After high school, </a:t>
            </a:r>
            <a:r>
              <a:rPr lang="en-US" sz="1600" dirty="0" err="1"/>
              <a:t>Knutsen</a:t>
            </a:r>
            <a:r>
              <a:rPr lang="en-US" sz="1600" dirty="0"/>
              <a:t> went to the University of Dubuque, where he excelled in football, starting and lettering for four years. In 1971 he was selected to the Second Team All-Conference as a linebacker. In 1969 he was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143000"/>
            <a:ext cx="7239000" cy="4846320"/>
          </a:xfrm>
        </p:spPr>
        <p:txBody>
          <a:bodyPr>
            <a:noAutofit/>
          </a:bodyPr>
          <a:lstStyle/>
          <a:p>
            <a:pPr marL="0" indent="0" algn="just">
              <a:buNone/>
            </a:pPr>
            <a:r>
              <a:rPr lang="en-US" sz="1600" dirty="0"/>
              <a:t>the Iowa Conference wrestling runner-up and a member of an undefeated dual team.  He was injured in 1970 but came back in 1971 to win the 167-pound Iowa Conference wrestling title. He became a three-time finalist in 1972, ending his season again as the conference runner-up. He graduated with a degree in physical education and psychology, and he has twice been inducted into the university’s Hall of Fame. </a:t>
            </a:r>
            <a:r>
              <a:rPr lang="en-US" sz="1600" dirty="0" err="1"/>
              <a:t>Knutsen</a:t>
            </a:r>
            <a:r>
              <a:rPr lang="en-US" sz="1600" dirty="0"/>
              <a:t> said he enjoyed coaching in sports that he played as a student athlete, as well as working with students in class.      </a:t>
            </a:r>
          </a:p>
          <a:p>
            <a:pPr marL="0" indent="0" algn="just">
              <a:buNone/>
            </a:pPr>
            <a:r>
              <a:rPr lang="en-US" sz="1600" dirty="0"/>
              <a:t>     “Teaching was a rewarding experience,” said </a:t>
            </a:r>
            <a:r>
              <a:rPr lang="en-US" sz="1600" dirty="0" err="1"/>
              <a:t>Knutsen</a:t>
            </a:r>
            <a:r>
              <a:rPr lang="en-US" sz="1600" dirty="0"/>
              <a:t>, who added that coaching was a natural extension for him. He started his teaching career at Lyons Middle School in Clinton. He continued at English Valley in North English, Iowa, where as coach he produced the school’s first state wrestling qualifier. In 1977, he went to Newton High School to begin a long career as a physical education teacher and coach. He retired in 2005. “I was in Newton for many years, and I had a good stint there,” he said.</a:t>
            </a:r>
          </a:p>
          <a:p>
            <a:pPr marL="0" indent="0" algn="just">
              <a:buNone/>
            </a:pPr>
            <a:r>
              <a:rPr lang="en-US" sz="1600" dirty="0"/>
              <a:t>     His tenure at Newton was marked by taking the 1985 cross country team to the boy’s state tournament and starting the boys and girls soccer program in 1987. He led the boys to a fourth-place state tournament finish in 1996. As the wrestling head coach, his programs produced more than 20 state qualifiers, four </a:t>
            </a:r>
            <a:r>
              <a:rPr lang="en-US" sz="1600" dirty="0" err="1"/>
              <a:t>runner-ups</a:t>
            </a:r>
            <a:r>
              <a:rPr lang="en-US" sz="1600" dirty="0"/>
              <a:t> and two state champions. The 1993 Newton Cardinal team was district champion, and he coached more than 100 dual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143000"/>
            <a:ext cx="7239000" cy="4846320"/>
          </a:xfrm>
        </p:spPr>
        <p:txBody>
          <a:bodyPr>
            <a:noAutofit/>
          </a:bodyPr>
          <a:lstStyle/>
          <a:p>
            <a:pPr marL="0" indent="0" algn="just">
              <a:buNone/>
            </a:pPr>
            <a:r>
              <a:rPr lang="en-US" sz="1600" dirty="0"/>
              <a:t>wins. </a:t>
            </a:r>
            <a:r>
              <a:rPr lang="en-US" sz="1600" dirty="0" err="1"/>
              <a:t>Knutsen</a:t>
            </a:r>
            <a:r>
              <a:rPr lang="en-US" sz="1600" dirty="0"/>
              <a:t> earned his master’s degree from Truman State and Drake universities. Now retired, he and Monna have two daughters, Abbie </a:t>
            </a:r>
            <a:r>
              <a:rPr lang="en-US" sz="1600" dirty="0" err="1"/>
              <a:t>Knutsen</a:t>
            </a:r>
            <a:r>
              <a:rPr lang="en-US" sz="1600" dirty="0"/>
              <a:t> Friedman and Jessica </a:t>
            </a:r>
            <a:r>
              <a:rPr lang="en-US" sz="1600" dirty="0" err="1"/>
              <a:t>Knutsen</a:t>
            </a:r>
            <a:r>
              <a:rPr lang="en-US" sz="1600" dirty="0"/>
              <a:t> </a:t>
            </a:r>
            <a:r>
              <a:rPr lang="en-US" sz="1600" dirty="0" err="1"/>
              <a:t>Eslick</a:t>
            </a:r>
            <a:r>
              <a:rPr lang="en-US" sz="1600" dirty="0"/>
              <a:t>, and seven grandchildren. </a:t>
            </a:r>
          </a:p>
          <a:p>
            <a:pPr marL="0" indent="0">
              <a:buNone/>
            </a:pPr>
            <a:endParaRPr lang="en-US" sz="1600" dirty="0"/>
          </a:p>
        </p:txBody>
      </p:sp>
    </p:spTree>
    <p:extLst>
      <p:ext uri="{BB962C8B-B14F-4D97-AF65-F5344CB8AC3E}">
        <p14:creationId xmlns:p14="http://schemas.microsoft.com/office/powerpoint/2010/main" val="274772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Induction speech</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Chuck </a:t>
            </a:r>
            <a:r>
              <a:rPr lang="en-US" sz="1600" i="1" dirty="0" err="1"/>
              <a:t>Knutsen</a:t>
            </a:r>
            <a:r>
              <a:rPr lang="en-US" sz="1600" i="1" dirty="0"/>
              <a:t> is a 1968 graduate and was a 3-sport athlete who excelled on the football field and on the wrestling mat for the Sabers.  He was also a tremendous student leader during his time in school as a 4-year member of the Student Council, serving as President his senior year.</a:t>
            </a:r>
            <a:r>
              <a:rPr lang="en-US" sz="1600" dirty="0"/>
              <a:t> </a:t>
            </a:r>
            <a:r>
              <a:rPr lang="en-US" sz="1600" i="1" dirty="0"/>
              <a:t>Chuck was a 4-year participant in track, football and wrestling.  In football he was a 1968 All-</a:t>
            </a:r>
            <a:r>
              <a:rPr lang="en-US" sz="1600" i="1" dirty="0" err="1"/>
              <a:t>Illowa</a:t>
            </a:r>
            <a:r>
              <a:rPr lang="en-US" sz="1600" i="1" dirty="0"/>
              <a:t> Conference football selection at RB.  He still holds an All-time program record by scoring 5 Rushing TD’s during a 1967 game vs. Clinton St. Mary’s.  We have had wrestling in our school since 1930 and Chuck would be considered one of the all-time best to ever wear our singlet.  He was a Saber Invitational Champion &amp; </a:t>
            </a:r>
            <a:r>
              <a:rPr lang="en-US" sz="1600" i="1" dirty="0" err="1"/>
              <a:t>Illowa</a:t>
            </a:r>
            <a:r>
              <a:rPr lang="en-US" sz="1600" i="1" dirty="0"/>
              <a:t> Conference Champion.  Wrestling under legendary coach, Bob Hein, he had a very solid season his sophomore year with a 19-5 record. After that season, he took it to the next level.  In 1967 he went 24-2 while helping his team win the </a:t>
            </a:r>
            <a:r>
              <a:rPr lang="en-US" sz="1600" i="1" dirty="0" err="1"/>
              <a:t>Illowa</a:t>
            </a:r>
            <a:r>
              <a:rPr lang="en-US" sz="1600" i="1" dirty="0"/>
              <a:t> conference championship.  He finished as the State Runner-up.  As a senior, he became the only 2X finalist in our program history.  He again finished as a State Runner-up, only losing that single State final match.  He ended the year with a record of 25-1 and outscored his opponents 121-14 that season.  He left the program with a 71-12-1 career record, which is still one of the programs best All-time Winning %.  He was awarded The DeWitt Observer’s Athlete of the Year.</a:t>
            </a:r>
            <a:r>
              <a:rPr lang="en-US" sz="1600" dirty="0"/>
              <a:t> </a:t>
            </a:r>
            <a:r>
              <a:rPr lang="en-US" sz="1600" i="1" dirty="0"/>
              <a:t>He enrolled at the University of Dubuque and continued to participate as a 2-sport athlete. Again, he was outstanding.  He was a 4X Football Letterman and 4-year starter for the Spartans.  In 1971 he was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a:t>Speech (cont.) &amp; video</a:t>
            </a:r>
          </a:p>
        </p:txBody>
      </p:sp>
      <p:sp>
        <p:nvSpPr>
          <p:cNvPr id="3" name="Content Placeholder 2"/>
          <p:cNvSpPr>
            <a:spLocks noGrp="1"/>
          </p:cNvSpPr>
          <p:nvPr>
            <p:ph idx="1"/>
          </p:nvPr>
        </p:nvSpPr>
        <p:spPr>
          <a:xfrm>
            <a:off x="457200" y="1066800"/>
            <a:ext cx="7239000" cy="4846320"/>
          </a:xfrm>
        </p:spPr>
        <p:txBody>
          <a:bodyPr>
            <a:noAutofit/>
          </a:bodyPr>
          <a:lstStyle/>
          <a:p>
            <a:pPr marL="0" indent="0" algn="just">
              <a:buNone/>
            </a:pPr>
            <a:r>
              <a:rPr lang="en-US" sz="1600" i="1" dirty="0"/>
              <a:t>selected to the 2</a:t>
            </a:r>
            <a:r>
              <a:rPr lang="en-US" sz="1600" i="1" baseline="30000" dirty="0"/>
              <a:t>nd</a:t>
            </a:r>
            <a:r>
              <a:rPr lang="en-US" sz="1600" i="1" dirty="0"/>
              <a:t> Team All-Conference as a Linebacker.  He once again excelled in the sport of wrestling.  In 1969 he was the Iowa Conference Wrestling Runner-up and a member of an undefeated Dual Team. He was injured in 1970 but came back in 1971 to capture that elusive championship by winning the 167 lb. Iowa Conference Wrestling title.  He became a 3X finalist in 1972 ending his season again as the Conference Runner-up.  He graduated with a degree in Physical Education &amp; Psychology.  He has twice been inducted into their Hall of Fame.</a:t>
            </a:r>
            <a:r>
              <a:rPr lang="en-US" sz="1600" dirty="0"/>
              <a:t> </a:t>
            </a:r>
            <a:r>
              <a:rPr lang="en-US" sz="1600" i="1" dirty="0"/>
              <a:t>He began his teaching career at Lyon’s Middle School in Clinton and the following year accepted a job at English Valley.  As a coach he produced the school’s 1</a:t>
            </a:r>
            <a:r>
              <a:rPr lang="en-US" sz="1600" i="1" baseline="30000" dirty="0"/>
              <a:t>st</a:t>
            </a:r>
            <a:r>
              <a:rPr lang="en-US" sz="1600" i="1" dirty="0"/>
              <a:t> State Wrestling Qualifier.   Three years later he started a long career at Newton high school as a PE teacher and a coach.   He took the 1985 Cross Country team to the Boy’s State tournament and in 1987 started the boys and girls soccer programs.  He led the boys team to a State tournament 4</a:t>
            </a:r>
            <a:r>
              <a:rPr lang="en-US" sz="1600" i="1" baseline="30000" dirty="0"/>
              <a:t>th</a:t>
            </a:r>
            <a:r>
              <a:rPr lang="en-US" sz="1600" i="1" dirty="0"/>
              <a:t> place finish in 1996.  But once again his greatest success came through the sport of wrestling.  As the Wrestling Head Coach his programs produced over 20 State Qualifiers, 4 Runner-ups and 2 State Champions.  The 1993 Cardinal team were District Champions and he coached over 100 Dual Wins.  He earned his Masters from Truman State and Drake Universities.  Chuck is now retired with his wife Monna.  They have 2 daughters, Abbie </a:t>
            </a:r>
            <a:r>
              <a:rPr lang="en-US" sz="1600" i="1" dirty="0" err="1"/>
              <a:t>Knutsen</a:t>
            </a:r>
            <a:r>
              <a:rPr lang="en-US" sz="1600" i="1" dirty="0"/>
              <a:t> Friedman and Jessica </a:t>
            </a:r>
            <a:r>
              <a:rPr lang="en-US" sz="1600" i="1" dirty="0" err="1"/>
              <a:t>Knutsen</a:t>
            </a:r>
            <a:r>
              <a:rPr lang="en-US" sz="1600" i="1" dirty="0"/>
              <a:t> </a:t>
            </a:r>
            <a:r>
              <a:rPr lang="en-US" sz="1600" i="1" dirty="0" err="1"/>
              <a:t>Eslick</a:t>
            </a:r>
            <a:r>
              <a:rPr lang="en-US" sz="1600" i="1" dirty="0"/>
              <a:t> and are proud grandparents of 7 grandchildren.  Please help me welcome the newest member of the Central DeWitt High School Hall of Fame, 2018 inductee… Chuck </a:t>
            </a:r>
            <a:r>
              <a:rPr lang="en-US" sz="1600" i="1" dirty="0" err="1"/>
              <a:t>Knutsen</a:t>
            </a:r>
            <a:r>
              <a:rPr lang="en-US" sz="1600" i="1" dirty="0"/>
              <a:t>.</a:t>
            </a: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564</TotalTime>
  <Words>1707</Words>
  <Application>Microsoft Macintosh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Trebuchet MS</vt:lpstr>
      <vt:lpstr>Wingdings</vt:lpstr>
      <vt:lpstr>Wingdings 2</vt:lpstr>
      <vt:lpstr>Opulent</vt:lpstr>
      <vt:lpstr>chuck  knutsen</vt:lpstr>
      <vt:lpstr>Inducted for Outstanding Contributions  as  an individual of Central dewitt High School  </vt:lpstr>
      <vt:lpstr>Biography</vt:lpstr>
      <vt:lpstr>Article from the Observer </vt:lpstr>
      <vt:lpstr>The Observer (cont.)</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78</cp:revision>
  <dcterms:created xsi:type="dcterms:W3CDTF">2017-06-14T17:49:36Z</dcterms:created>
  <dcterms:modified xsi:type="dcterms:W3CDTF">2019-03-04T15:26:09Z</dcterms:modified>
</cp:coreProperties>
</file>