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632"/>
  </p:normalViewPr>
  <p:slideViewPr>
    <p:cSldViewPr>
      <p:cViewPr varScale="1">
        <p:scale>
          <a:sx n="66" d="100"/>
          <a:sy n="66" d="100"/>
        </p:scale>
        <p:origin x="80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8/4/17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8/4/17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8/4/17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8/4/17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8/4/17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8/4/17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8/4/17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8/4/17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8/4/17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8/4/17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8/4/17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8/4/17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Central Dewitt Hall of Fame </a:t>
            </a:r>
          </a:p>
          <a:p>
            <a:r>
              <a:rPr lang="en-US" dirty="0" smtClean="0"/>
              <a:t>Induction Class 2010</a:t>
            </a:r>
          </a:p>
        </p:txBody>
      </p:sp>
      <p:sp>
        <p:nvSpPr>
          <p:cNvPr id="4" name="Title 3"/>
          <p:cNvSpPr>
            <a:spLocks noGrp="1"/>
          </p:cNvSpPr>
          <p:nvPr>
            <p:ph type="ctrTitle"/>
          </p:nvPr>
        </p:nvSpPr>
        <p:spPr/>
        <p:txBody>
          <a:bodyPr/>
          <a:lstStyle/>
          <a:p>
            <a:r>
              <a:rPr lang="en-US" dirty="0" smtClean="0"/>
              <a:t>Don </a:t>
            </a:r>
            <a:r>
              <a:rPr lang="en-US" dirty="0" err="1" smtClean="0"/>
              <a:t>Salyars</a:t>
            </a:r>
            <a:r>
              <a:rPr lang="en-US" dirty="0" smtClean="0"/>
              <a:t> </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057400"/>
            <a:ext cx="2667000" cy="2438400"/>
          </a:xfrm>
          <a:prstGeom prst="rect">
            <a:avLst/>
          </a:prstGeom>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Don Salyars.jpeg"/>
          <p:cNvPicPr>
            <a:picLocks noGrp="1" noChangeAspect="1"/>
          </p:cNvPicPr>
          <p:nvPr>
            <p:ph type="pic" idx="1"/>
          </p:nvPr>
        </p:nvPicPr>
        <p:blipFill>
          <a:blip r:embed="rId2" cstate="print"/>
          <a:srcRect l="8065" r="8065"/>
          <a:stretch>
            <a:fillRect/>
          </a:stretch>
        </p:blipFill>
        <p:spPr/>
      </p:pic>
      <p:sp>
        <p:nvSpPr>
          <p:cNvPr id="5" name="Title 4"/>
          <p:cNvSpPr>
            <a:spLocks noGrp="1"/>
          </p:cNvSpPr>
          <p:nvPr>
            <p:ph type="title"/>
          </p:nvPr>
        </p:nvSpPr>
        <p:spPr>
          <a:xfrm>
            <a:off x="5334000" y="3352800"/>
            <a:ext cx="3429000" cy="2057400"/>
          </a:xfrm>
        </p:spPr>
        <p:txBody>
          <a:bodyPr>
            <a:normAutofit fontScale="90000"/>
          </a:bodyPr>
          <a:lstStyle/>
          <a:p>
            <a:r>
              <a:rPr lang="en-US" i="1" dirty="0" smtClean="0"/>
              <a:t>Inducted for Outstanding Contributions </a:t>
            </a:r>
            <a:r>
              <a:rPr lang="en-US" b="0" dirty="0" smtClean="0"/>
              <a:t/>
            </a:r>
            <a:br>
              <a:rPr lang="en-US" b="0" dirty="0" smtClean="0"/>
            </a:br>
            <a:r>
              <a:rPr lang="en-US" i="1" dirty="0" smtClean="0"/>
              <a:t>as  a individual of Central High School</a:t>
            </a:r>
            <a:r>
              <a:rPr lang="en-US" b="0" dirty="0" smtClean="0"/>
              <a:t/>
            </a:r>
            <a:br>
              <a:rPr lang="en-US" b="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Biography</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smtClean="0"/>
              <a:t>Don </a:t>
            </a:r>
            <a:r>
              <a:rPr lang="en-US" sz="1600" dirty="0" err="1" smtClean="0"/>
              <a:t>Salyars</a:t>
            </a:r>
            <a:r>
              <a:rPr lang="en-US" sz="1600" dirty="0" smtClean="0"/>
              <a:t> is a 1983 graduate of Central High School.  As a Saber athlete, Don participated in football for 3 years, wrestling for 3 years, and track for one year.  For one year, following his high school graduation, Don wrestled at Cornell College in Mount Vernon.   Don has been a volunteer coach for the Sabers since 2002 and has been on the </a:t>
            </a:r>
            <a:r>
              <a:rPr lang="en-US" sz="1600" dirty="0" err="1" smtClean="0"/>
              <a:t>Sabertooth</a:t>
            </a:r>
            <a:r>
              <a:rPr lang="en-US" sz="1600" dirty="0" smtClean="0"/>
              <a:t> Wrestling Club Board since 1996.  </a:t>
            </a:r>
          </a:p>
          <a:p>
            <a:pPr marL="0" indent="0" algn="just">
              <a:buNone/>
            </a:pP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from </a:t>
            </a:r>
            <a:r>
              <a:rPr lang="en-US" dirty="0" smtClean="0"/>
              <a:t>the Observer </a:t>
            </a:r>
            <a:endParaRPr lang="en-US" dirty="0"/>
          </a:p>
        </p:txBody>
      </p:sp>
      <p:sp>
        <p:nvSpPr>
          <p:cNvPr id="6" name="Content Placeholder 5"/>
          <p:cNvSpPr>
            <a:spLocks noGrp="1"/>
          </p:cNvSpPr>
          <p:nvPr>
            <p:ph idx="1"/>
          </p:nvPr>
        </p:nvSpPr>
        <p:spPr>
          <a:xfrm>
            <a:off x="457200" y="1554480"/>
            <a:ext cx="7239000" cy="4846320"/>
          </a:xfrm>
        </p:spPr>
        <p:txBody>
          <a:bodyPr>
            <a:normAutofit/>
          </a:bodyPr>
          <a:lstStyle/>
          <a:p>
            <a:pPr marL="0" indent="0" algn="just">
              <a:buNone/>
            </a:pPr>
            <a:r>
              <a:rPr lang="en-US" sz="1600" dirty="0" smtClean="0"/>
              <a:t>	Over 25 years ago, former Central Community High School wrestling coach Harold “Hal” Turner had the pleasure of watching Don </a:t>
            </a:r>
            <a:r>
              <a:rPr lang="en-US" sz="1600" dirty="0" err="1" smtClean="0"/>
              <a:t>Salyars</a:t>
            </a:r>
            <a:r>
              <a:rPr lang="en-US" sz="1600" dirty="0" smtClean="0"/>
              <a:t> progress from a amateur wrestler into a state champion. </a:t>
            </a:r>
          </a:p>
          <a:p>
            <a:pPr marL="0" indent="0" algn="just">
              <a:buNone/>
            </a:pPr>
            <a:r>
              <a:rPr lang="en-US" sz="1600" dirty="0" smtClean="0"/>
              <a:t>	“He was very dedicated,” Turner notes. “He was always trying to be better.”</a:t>
            </a:r>
          </a:p>
          <a:p>
            <a:pPr marL="0" indent="0" algn="just">
              <a:buNone/>
            </a:pPr>
            <a:r>
              <a:rPr lang="en-US" sz="1600" dirty="0" smtClean="0"/>
              <a:t>	 Having earned the nickname “The Beef” in high school, Turner says </a:t>
            </a:r>
            <a:r>
              <a:rPr lang="en-US" sz="1600" dirty="0" err="1" smtClean="0"/>
              <a:t>Salyars</a:t>
            </a:r>
            <a:r>
              <a:rPr lang="en-US" sz="1600" dirty="0" smtClean="0"/>
              <a:t> was “big and tough” with a low center of gravity and powerful hips, thighs and legs. </a:t>
            </a:r>
          </a:p>
          <a:p>
            <a:pPr marL="0" indent="0" algn="just">
              <a:buNone/>
            </a:pPr>
            <a:r>
              <a:rPr lang="en-US" sz="1600" dirty="0" smtClean="0"/>
              <a:t>	Although they were few, </a:t>
            </a:r>
            <a:r>
              <a:rPr lang="en-US" sz="1600" dirty="0" err="1" smtClean="0"/>
              <a:t>Salyars</a:t>
            </a:r>
            <a:r>
              <a:rPr lang="en-US" sz="1600" dirty="0" smtClean="0"/>
              <a:t> also had the ability to prevent opponents from using his shortcomings against him. “He did an excellent job of that,” Turner relates. </a:t>
            </a:r>
          </a:p>
          <a:p>
            <a:pPr marL="0" indent="0" algn="just">
              <a:buNone/>
            </a:pPr>
            <a:r>
              <a:rPr lang="en-US" sz="1600" dirty="0" smtClean="0"/>
              <a:t>	</a:t>
            </a:r>
            <a:r>
              <a:rPr lang="en-US" sz="1600" dirty="0" err="1" smtClean="0"/>
              <a:t>Salyars</a:t>
            </a:r>
            <a:r>
              <a:rPr lang="en-US" sz="1600" dirty="0" smtClean="0"/>
              <a:t> also played football and lettered in the sport his junior and senior years. As a senior, he also earned First Team All Conference Defensive Lineman.</a:t>
            </a:r>
          </a:p>
          <a:p>
            <a:pPr marL="0" indent="0" algn="just">
              <a:buNone/>
            </a:pPr>
            <a:r>
              <a:rPr lang="en-US" sz="1600" dirty="0" smtClean="0"/>
              <a:t>	As a wrestler, </a:t>
            </a:r>
            <a:r>
              <a:rPr lang="en-US" sz="1600" dirty="0" err="1" smtClean="0"/>
              <a:t>Salyars</a:t>
            </a:r>
            <a:r>
              <a:rPr lang="en-US" sz="1600" dirty="0" smtClean="0"/>
              <a:t> received varsity letters all three years of high school. He was First Team All Big Bend heavyweight and won the Saber Invitational heavyweight title both his junior and senior years.</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a:t>
            </a:r>
            <a:r>
              <a:rPr lang="en-US" dirty="0" smtClean="0"/>
              <a:t>(cont.)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	</a:t>
            </a:r>
            <a:r>
              <a:rPr lang="en-US" sz="1600" dirty="0" err="1" smtClean="0"/>
              <a:t>Salyars</a:t>
            </a:r>
            <a:r>
              <a:rPr lang="en-US" sz="1600" dirty="0" smtClean="0"/>
              <a:t> also qualified for the state wrestling tournament as a junior, but one of the truly defining moments of his life came when he won the 1983 High School Wrestling State Championship Heavyweight Class. </a:t>
            </a:r>
          </a:p>
          <a:p>
            <a:pPr marL="0" indent="0" algn="just">
              <a:buNone/>
            </a:pPr>
            <a:r>
              <a:rPr lang="en-US" sz="1600" dirty="0" smtClean="0"/>
              <a:t>	At that time, </a:t>
            </a:r>
            <a:r>
              <a:rPr lang="en-US" sz="1600" dirty="0" err="1" smtClean="0"/>
              <a:t>Salyars</a:t>
            </a:r>
            <a:r>
              <a:rPr lang="en-US" sz="1600" dirty="0" smtClean="0"/>
              <a:t> only was the second person to have won a state title for Central. </a:t>
            </a:r>
          </a:p>
          <a:p>
            <a:pPr marL="0" indent="0" algn="just">
              <a:buNone/>
            </a:pPr>
            <a:r>
              <a:rPr lang="en-US" sz="1600" dirty="0" smtClean="0"/>
              <a:t>	Also in 1983, </a:t>
            </a:r>
            <a:r>
              <a:rPr lang="en-US" sz="1600" dirty="0" err="1" smtClean="0"/>
              <a:t>Salyars</a:t>
            </a:r>
            <a:r>
              <a:rPr lang="en-US" sz="1600" dirty="0" smtClean="0"/>
              <a:t>, together with fellow 2010 Central Hall of Fame inductee Kirk </a:t>
            </a:r>
            <a:r>
              <a:rPr lang="en-US" sz="1600" dirty="0" err="1" smtClean="0"/>
              <a:t>Azinger</a:t>
            </a:r>
            <a:r>
              <a:rPr lang="en-US" sz="1600" dirty="0" smtClean="0"/>
              <a:t>, finished 12th at the state tournament as a team, tying the highest finish by a Central team in the school’s history. </a:t>
            </a:r>
          </a:p>
          <a:p>
            <a:pPr marL="0" indent="0" algn="just">
              <a:buNone/>
            </a:pPr>
            <a:r>
              <a:rPr lang="en-US" sz="1600" dirty="0" smtClean="0"/>
              <a:t>	After graduation, </a:t>
            </a:r>
            <a:r>
              <a:rPr lang="en-US" sz="1600" dirty="0" err="1" smtClean="0"/>
              <a:t>Salyars</a:t>
            </a:r>
            <a:r>
              <a:rPr lang="en-US" sz="1600" dirty="0" smtClean="0"/>
              <a:t> attended Cornell College in Mt. Vernon where he wrestled and finished second in the Iowa Conference his freshman year.</a:t>
            </a:r>
          </a:p>
          <a:p>
            <a:pPr marL="0" indent="0" algn="just">
              <a:buNone/>
            </a:pPr>
            <a:r>
              <a:rPr lang="en-US" sz="1600" dirty="0" smtClean="0"/>
              <a:t>	 However, due to financial constraints, </a:t>
            </a:r>
            <a:r>
              <a:rPr lang="en-US" sz="1600" dirty="0" err="1" smtClean="0"/>
              <a:t>Salyars</a:t>
            </a:r>
            <a:r>
              <a:rPr lang="en-US" sz="1600" dirty="0" smtClean="0"/>
              <a:t> had to drop out of college and as a result, end his wrestling career.</a:t>
            </a:r>
          </a:p>
          <a:p>
            <a:pPr marL="0" indent="0" algn="just">
              <a:buNone/>
            </a:pPr>
            <a:r>
              <a:rPr lang="en-US" sz="1600" dirty="0" smtClean="0"/>
              <a:t>	 Although he considers that one of the biggest regrets of his life, </a:t>
            </a:r>
            <a:r>
              <a:rPr lang="en-US" sz="1600" dirty="0" err="1" smtClean="0"/>
              <a:t>Salyars</a:t>
            </a:r>
            <a:r>
              <a:rPr lang="en-US" sz="1600" dirty="0" smtClean="0"/>
              <a:t> has been able to stay involved with the sport and give back to his high school alma mater. </a:t>
            </a:r>
          </a:p>
          <a:p>
            <a:pPr marL="0" indent="0" algn="just">
              <a:buNone/>
            </a:pPr>
            <a:r>
              <a:rPr lang="en-US" sz="1600" dirty="0" smtClean="0"/>
              <a:t>	</a:t>
            </a:r>
            <a:r>
              <a:rPr lang="en-US" sz="1600" dirty="0" err="1" smtClean="0"/>
              <a:t>Salyars</a:t>
            </a:r>
            <a:r>
              <a:rPr lang="en-US" sz="1600" dirty="0" smtClean="0"/>
              <a:t> marred his high school sweetheart Joanne in 1988 and the couple has two children, TJ and Megan.</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a:t>
            </a:r>
            <a:r>
              <a:rPr lang="en-US" dirty="0" smtClean="0"/>
              <a:t>(cont.)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	Through the </a:t>
            </a:r>
            <a:r>
              <a:rPr lang="en-US" sz="1600" dirty="0" err="1" smtClean="0"/>
              <a:t>Sabertooth</a:t>
            </a:r>
            <a:r>
              <a:rPr lang="en-US" sz="1600" dirty="0" smtClean="0"/>
              <a:t> Wrestling Club, </a:t>
            </a:r>
            <a:r>
              <a:rPr lang="en-US" sz="1600" dirty="0" err="1" smtClean="0"/>
              <a:t>Salyars</a:t>
            </a:r>
            <a:r>
              <a:rPr lang="en-US" sz="1600" dirty="0" smtClean="0"/>
              <a:t> has been able to become involved with the sport once again and has been an active member of the board since 1996. He coached TJ in wrestling from the time he was five until he graduated high school in 2008.</a:t>
            </a:r>
          </a:p>
          <a:p>
            <a:pPr marL="0" indent="0" algn="just">
              <a:buNone/>
            </a:pPr>
            <a:r>
              <a:rPr lang="en-US" sz="1600" dirty="0" smtClean="0"/>
              <a:t>	 </a:t>
            </a:r>
            <a:r>
              <a:rPr lang="en-US" sz="1600" dirty="0" err="1" smtClean="0"/>
              <a:t>Salyars</a:t>
            </a:r>
            <a:r>
              <a:rPr lang="en-US" sz="1600" dirty="0" smtClean="0"/>
              <a:t> also obtained his coaching certificate and has been a volunteer assistant wrestling coach for the Central Saber wrestling team since 2002. He also was given the opportunity to be an integral part of the 2007 Saber wrestling team which took fourth-place in the Class 2A State Dual Tournament. </a:t>
            </a:r>
          </a:p>
          <a:p>
            <a:pPr marL="0" indent="0" algn="just">
              <a:buNone/>
            </a:pPr>
            <a:r>
              <a:rPr lang="en-US" sz="1600" dirty="0" smtClean="0"/>
              <a:t>	</a:t>
            </a:r>
            <a:r>
              <a:rPr lang="en-US" sz="1600" dirty="0" err="1" smtClean="0"/>
              <a:t>Salyars</a:t>
            </a:r>
            <a:r>
              <a:rPr lang="en-US" sz="1600" dirty="0" smtClean="0"/>
              <a:t> says he was proud to have been part of such a rare accomplishment together with his son for the Central wrestling team. </a:t>
            </a:r>
          </a:p>
          <a:p>
            <a:pPr marL="0" indent="0" algn="just">
              <a:buNone/>
            </a:pPr>
            <a:r>
              <a:rPr lang="en-US" sz="1600" dirty="0" smtClean="0"/>
              <a:t>	As much as </a:t>
            </a:r>
            <a:r>
              <a:rPr lang="en-US" sz="1600" dirty="0" err="1" smtClean="0"/>
              <a:t>Salyars</a:t>
            </a:r>
            <a:r>
              <a:rPr lang="en-US" sz="1600" dirty="0" smtClean="0"/>
              <a:t> appreciates being able to help train young wrestlers, parents and other community members are just as grateful he devotes so much of his time to helping turn amateur wrestlers into champions.</a:t>
            </a:r>
          </a:p>
          <a:p>
            <a:pPr marL="0" indent="0" algn="just">
              <a:buNone/>
            </a:pPr>
            <a:r>
              <a:rPr lang="en-US" sz="1600" dirty="0" smtClean="0"/>
              <a:t>	 “I see Don as a model young guys in the wrestling room can look up to and try to emulate,” relates Dick </a:t>
            </a:r>
            <a:r>
              <a:rPr lang="en-US" sz="1600" dirty="0" err="1" smtClean="0"/>
              <a:t>Azinger</a:t>
            </a:r>
            <a:r>
              <a:rPr lang="en-US" sz="1600" dirty="0" smtClean="0"/>
              <a:t>, family friend and father of Kirk.</a:t>
            </a: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a:t>
            </a:r>
            <a:r>
              <a:rPr lang="en-US" dirty="0" smtClean="0"/>
              <a:t>(cont.)</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smtClean="0"/>
              <a:t> </a:t>
            </a:r>
            <a:r>
              <a:rPr lang="en-US" sz="1600" dirty="0" smtClean="0"/>
              <a:t>	“</a:t>
            </a:r>
            <a:r>
              <a:rPr lang="en-US" sz="1600" dirty="0" smtClean="0"/>
              <a:t>He’s a productive member of his community and, even more importantly to me, a good husband, father and friend.</a:t>
            </a:r>
          </a:p>
          <a:p>
            <a:pPr marL="0" indent="0" algn="just">
              <a:buNone/>
            </a:pPr>
            <a:r>
              <a:rPr lang="en-US" sz="1600" dirty="0" smtClean="0"/>
              <a:t>	“</a:t>
            </a:r>
            <a:r>
              <a:rPr lang="en-US" sz="1600" dirty="0" smtClean="0"/>
              <a:t>Don has remained faithful to the sport in which he found success by volunteering. Numerous young fellows have been the recipients of his expertise and support. I can’t help but feel that he’s had a definite impact on those with whom he’s spent innumerable hours of his life.”</a:t>
            </a:r>
            <a:endParaRPr lang="en-US"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434</TotalTime>
  <Words>46</Words>
  <Application>Microsoft Macintosh PowerPoint</Application>
  <PresentationFormat>On-screen Show (4:3)</PresentationFormat>
  <Paragraphs>31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Trebuchet MS</vt:lpstr>
      <vt:lpstr>Wingdings</vt:lpstr>
      <vt:lpstr>Wingdings 2</vt:lpstr>
      <vt:lpstr>Opulent</vt:lpstr>
      <vt:lpstr>Don Salyars </vt:lpstr>
      <vt:lpstr>Inducted for Outstanding Contributions  as  a individual of Central High School  </vt:lpstr>
      <vt:lpstr>Biography</vt:lpstr>
      <vt:lpstr>Article from the Observer </vt:lpstr>
      <vt:lpstr>The Observer (cont.)</vt:lpstr>
      <vt:lpstr>The Observer (cont.)</vt:lpstr>
      <vt:lpstr>The Observer (cont.)</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58</cp:revision>
  <dcterms:created xsi:type="dcterms:W3CDTF">2017-06-14T17:49:36Z</dcterms:created>
  <dcterms:modified xsi:type="dcterms:W3CDTF">2017-08-04T23:37:51Z</dcterms:modified>
</cp:coreProperties>
</file>