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9" r:id="rId5"/>
    <p:sldId id="261" r:id="rId6"/>
    <p:sldId id="262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B0B"/>
    <a:srgbClr val="D1D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57"/>
    <p:restoredTop sz="93632"/>
  </p:normalViewPr>
  <p:slideViewPr>
    <p:cSldViewPr>
      <p:cViewPr varScale="1">
        <p:scale>
          <a:sx n="66" d="100"/>
          <a:sy n="66" d="100"/>
        </p:scale>
        <p:origin x="4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B384914-F12E-423F-9F68-A623A288CFEF}" type="datetimeFigureOut">
              <a:rPr lang="en-US" smtClean="0"/>
              <a:pPr/>
              <a:t>8/23/17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110A480-46E2-430F-A6D9-CFEE953CE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84914-F12E-423F-9F68-A623A288CFEF}" type="datetimeFigureOut">
              <a:rPr lang="en-US" smtClean="0"/>
              <a:pPr/>
              <a:t>8/23/17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0A480-46E2-430F-A6D9-CFEE953CE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B384914-F12E-423F-9F68-A623A288CFEF}" type="datetimeFigureOut">
              <a:rPr lang="en-US" smtClean="0"/>
              <a:pPr/>
              <a:t>8/23/17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10A480-46E2-430F-A6D9-CFEE953CE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84914-F12E-423F-9F68-A623A288CFEF}" type="datetimeFigureOut">
              <a:rPr lang="en-US" smtClean="0"/>
              <a:pPr/>
              <a:t>8/23/17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0A480-46E2-430F-A6D9-CFEE953CE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384914-F12E-423F-9F68-A623A288CFEF}" type="datetimeFigureOut">
              <a:rPr lang="en-US" smtClean="0"/>
              <a:pPr/>
              <a:t>8/23/17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110A480-46E2-430F-A6D9-CFEE953CE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84914-F12E-423F-9F68-A623A288CFEF}" type="datetimeFigureOut">
              <a:rPr lang="en-US" smtClean="0"/>
              <a:pPr/>
              <a:t>8/23/17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0A480-46E2-430F-A6D9-CFEE953CE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84914-F12E-423F-9F68-A623A288CFEF}" type="datetimeFigureOut">
              <a:rPr lang="en-US" smtClean="0"/>
              <a:pPr/>
              <a:t>8/23/17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0A480-46E2-430F-A6D9-CFEE953CE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84914-F12E-423F-9F68-A623A288CFEF}" type="datetimeFigureOut">
              <a:rPr lang="en-US" smtClean="0"/>
              <a:pPr/>
              <a:t>8/23/17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0A480-46E2-430F-A6D9-CFEE953CE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384914-F12E-423F-9F68-A623A288CFEF}" type="datetimeFigureOut">
              <a:rPr lang="en-US" smtClean="0"/>
              <a:pPr/>
              <a:t>8/23/17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0A480-46E2-430F-A6D9-CFEE953CE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84914-F12E-423F-9F68-A623A288CFEF}" type="datetimeFigureOut">
              <a:rPr lang="en-US" smtClean="0"/>
              <a:pPr/>
              <a:t>8/23/17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0A480-46E2-430F-A6D9-CFEE953CE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84914-F12E-423F-9F68-A623A288CFEF}" type="datetimeFigureOut">
              <a:rPr lang="en-US" smtClean="0"/>
              <a:pPr/>
              <a:t>8/23/17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0A480-46E2-430F-A6D9-CFEE953CE7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B384914-F12E-423F-9F68-A623A288CFEF}" type="datetimeFigureOut">
              <a:rPr lang="en-US" smtClean="0"/>
              <a:pPr/>
              <a:t>8/23/17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110A480-46E2-430F-A6D9-CFEE953CE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0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Central Dewitt Hall of Fame </a:t>
            </a:r>
          </a:p>
          <a:p>
            <a:r>
              <a:rPr lang="en-US" dirty="0" smtClean="0"/>
              <a:t>Induction Class 2016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Kelsey </a:t>
            </a:r>
            <a:r>
              <a:rPr lang="en-US" dirty="0" err="1" smtClean="0"/>
              <a:t>steffens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 descr="Large Saber Cat 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23758"/>
            <a:ext cx="2667000" cy="26244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0" y="2971800"/>
            <a:ext cx="3429000" cy="20574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Inducted for Outstanding Contributions 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i="1" dirty="0" smtClean="0"/>
              <a:t>as  an Individual of Central High School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2" r="499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5000"/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</p:spPr>
        <p:txBody>
          <a:bodyPr/>
          <a:lstStyle/>
          <a:p>
            <a:r>
              <a:rPr lang="en-US" dirty="0" smtClean="0"/>
              <a:t>Biography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846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600" dirty="0" smtClean="0"/>
              <a:t>2005 </a:t>
            </a:r>
            <a:r>
              <a:rPr lang="en-US" sz="1600" dirty="0"/>
              <a:t>graduate Kelsey Steffens earned 13 Varsity Letters in 4-sports.  She was All-tournament on the 5</a:t>
            </a:r>
            <a:r>
              <a:rPr lang="en-US" sz="1600" baseline="30000" dirty="0"/>
              <a:t>th</a:t>
            </a:r>
            <a:r>
              <a:rPr lang="en-US" sz="1600" dirty="0"/>
              <a:t> place State softball team, All-State volleyball and All-Conference on the </a:t>
            </a:r>
            <a:r>
              <a:rPr lang="en-US" sz="1600" dirty="0" err="1"/>
              <a:t>WaMaC</a:t>
            </a:r>
            <a:r>
              <a:rPr lang="en-US" sz="1600" dirty="0"/>
              <a:t> champion basketball team.  In track she earned 13 State medals, was a 3X State Champion and member of the 2002 State Champion team.   She was the 2005 Drake Relays Outstanding HS Performer.  At Wartburg she was a 2X All-District Academic selection in volleyball and in track was a 15X National Qualifier and 8X All-American.  She was a member of 3 National Champion relay teams and Co-Captain of 2 National Champion teams. She was the Iowa </a:t>
            </a:r>
            <a:r>
              <a:rPr lang="en-US" sz="1600" dirty="0" smtClean="0"/>
              <a:t>Conference </a:t>
            </a:r>
            <a:r>
              <a:rPr lang="en-US" sz="1600" dirty="0"/>
              <a:t>Female-Scholar Athlete of the Year and nominee for NCAA Women of the Year.   </a:t>
            </a:r>
          </a:p>
          <a:p>
            <a:pPr>
              <a:buNone/>
            </a:pPr>
            <a:endParaRPr lang="en-US" sz="5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from the Observer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54480"/>
            <a:ext cx="7239000" cy="48463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600" dirty="0" smtClean="0"/>
              <a:t>	Any </a:t>
            </a:r>
            <a:r>
              <a:rPr lang="en-US" sz="1600" dirty="0"/>
              <a:t>discussion about who was the best athlete in the history Central DeWitt High School must include Kelsey </a:t>
            </a:r>
            <a:r>
              <a:rPr lang="en-US" sz="1600" dirty="0" smtClean="0"/>
              <a:t>Steffens</a:t>
            </a:r>
          </a:p>
          <a:p>
            <a:pPr marL="0" indent="0" algn="just">
              <a:buNone/>
            </a:pPr>
            <a:r>
              <a:rPr lang="en-US" sz="1600" dirty="0" smtClean="0"/>
              <a:t>No</a:t>
            </a:r>
            <a:r>
              <a:rPr lang="en-US" sz="1600" dirty="0"/>
              <a:t>, not just the best female </a:t>
            </a:r>
            <a:r>
              <a:rPr lang="en-US" sz="1600" dirty="0" smtClean="0"/>
              <a:t>athlete. The </a:t>
            </a:r>
            <a:r>
              <a:rPr lang="en-US" sz="1600" dirty="0"/>
              <a:t>best athlete, </a:t>
            </a:r>
            <a:r>
              <a:rPr lang="en-US" sz="1600" dirty="0" smtClean="0"/>
              <a:t>period.</a:t>
            </a:r>
          </a:p>
          <a:p>
            <a:pPr marL="0" indent="0" algn="just">
              <a:buNone/>
            </a:pPr>
            <a:r>
              <a:rPr lang="en-US" sz="1600" dirty="0" smtClean="0"/>
              <a:t>	To </a:t>
            </a:r>
            <a:r>
              <a:rPr lang="en-US" sz="1600" dirty="0"/>
              <a:t>say she was an outstanding four-sport athlete in high school from 2002 until she graduated in 2005 just scratches the surface of who Kelsey Steffens </a:t>
            </a:r>
            <a:r>
              <a:rPr lang="en-US" sz="1600" dirty="0" smtClean="0"/>
              <a:t>is.</a:t>
            </a:r>
          </a:p>
          <a:p>
            <a:pPr marL="0" indent="0" algn="just">
              <a:buNone/>
            </a:pPr>
            <a:r>
              <a:rPr lang="en-US" sz="1600" dirty="0" smtClean="0"/>
              <a:t>	High </a:t>
            </a:r>
            <a:r>
              <a:rPr lang="en-US" sz="1600" dirty="0"/>
              <a:t>school Principal George Pickup helped to coach girls track when Steffens was in school, including the hurdles. He recalls her outstanding athletic career, but said she was much more than a sports star</a:t>
            </a:r>
            <a:r>
              <a:rPr lang="en-US" sz="1600" dirty="0" smtClean="0"/>
              <a:t>.</a:t>
            </a:r>
          </a:p>
          <a:p>
            <a:pPr marL="0" indent="0" algn="just">
              <a:buNone/>
            </a:pPr>
            <a:r>
              <a:rPr lang="en-US" sz="1600" dirty="0" smtClean="0"/>
              <a:t>	“</a:t>
            </a:r>
            <a:r>
              <a:rPr lang="en-US" sz="1600" dirty="0"/>
              <a:t>She’s a quality, quality person,” Pickup said, “as much as she was an athlete</a:t>
            </a:r>
            <a:r>
              <a:rPr lang="en-US" sz="1600" dirty="0" smtClean="0"/>
              <a:t>.” Steffens </a:t>
            </a:r>
            <a:r>
              <a:rPr lang="en-US" sz="1600" dirty="0"/>
              <a:t>earned thirteen varsity letters in volleyball, basketball, track and field, and softball. She was a four-time recipient of the Academic Achievement award, graduating with a 3.86 GPA. And she earned four letters of participation in </a:t>
            </a:r>
            <a:r>
              <a:rPr lang="en-US" sz="1600" dirty="0" smtClean="0"/>
              <a:t>band.</a:t>
            </a:r>
          </a:p>
          <a:p>
            <a:pPr marL="0" indent="0" algn="just">
              <a:buNone/>
            </a:pPr>
            <a:r>
              <a:rPr lang="en-US" sz="1600" dirty="0" smtClean="0"/>
              <a:t>	But </a:t>
            </a:r>
            <a:r>
              <a:rPr lang="en-US" sz="1600" dirty="0"/>
              <a:t>the most audacious number might be that in her four years as a varsity track star, she earned a maximum thirteen state medals, which, as far as anyone can tell, is a school record – for all athletes, not just for females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Observer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480"/>
            <a:ext cx="7239000" cy="484632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US" sz="1600" dirty="0" smtClean="0"/>
              <a:t>	Track </a:t>
            </a:r>
            <a:r>
              <a:rPr lang="en-US" sz="1600" dirty="0"/>
              <a:t>was her best sport, but she was no slouch in the </a:t>
            </a:r>
            <a:r>
              <a:rPr lang="en-US" sz="1600" dirty="0" smtClean="0"/>
              <a:t>others. In </a:t>
            </a:r>
            <a:r>
              <a:rPr lang="en-US" sz="1600" dirty="0"/>
              <a:t>three years of volleyball, she was second team all-conference as a junior, and first team as a senior, when she was also third team </a:t>
            </a:r>
            <a:r>
              <a:rPr lang="en-US" sz="1600" dirty="0" smtClean="0"/>
              <a:t>all-state.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600" dirty="0" smtClean="0"/>
              <a:t>	During </a:t>
            </a:r>
            <a:r>
              <a:rPr lang="en-US" sz="1600" dirty="0"/>
              <a:t>her two years of varsity basketball, she was honorable mention all-conference as a senior, when the Sabers girls won the conference </a:t>
            </a:r>
            <a:r>
              <a:rPr lang="en-US" sz="1600" dirty="0" smtClean="0"/>
              <a:t>title. In </a:t>
            </a:r>
            <a:r>
              <a:rPr lang="en-US" sz="1600" dirty="0"/>
              <a:t>four years of softball, she was named all-conference three times </a:t>
            </a:r>
            <a:r>
              <a:rPr lang="en-US" sz="1600" dirty="0" smtClean="0"/>
              <a:t>during </a:t>
            </a:r>
            <a:r>
              <a:rPr lang="en-US" sz="1600" dirty="0"/>
              <a:t>a stretch when the team won four conference titles. The Sabers finished fifth in the state in her senior year, when she also earned an all-tournament team </a:t>
            </a:r>
            <a:r>
              <a:rPr lang="en-US" sz="1600" dirty="0" smtClean="0"/>
              <a:t>honor.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600" dirty="0" smtClean="0"/>
              <a:t>	In </a:t>
            </a:r>
            <a:r>
              <a:rPr lang="en-US" sz="1600" dirty="0"/>
              <a:t>fact, among eight memorable high school athletic moments she recalled, seven in track – and one in </a:t>
            </a:r>
            <a:r>
              <a:rPr lang="en-US" sz="1600" dirty="0" smtClean="0"/>
              <a:t>softball. It </a:t>
            </a:r>
            <a:r>
              <a:rPr lang="en-US" sz="1600" dirty="0"/>
              <a:t>was a running shoestring catch she made in left field her senior year. “I surprised myself,” she recalled with a </a:t>
            </a:r>
            <a:r>
              <a:rPr lang="en-US" sz="1600" dirty="0" smtClean="0"/>
              <a:t>laugh.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600" dirty="0" smtClean="0"/>
              <a:t>	But </a:t>
            </a:r>
            <a:r>
              <a:rPr lang="en-US" sz="1600" dirty="0"/>
              <a:t>in track, she was a superstar. Steffens was anchor of back-to-back state champion shuttle hurdle teams in 2004 and 2005. She was an individual state champion in the 100-meter hurdles in 2005. At the Drake </a:t>
            </a:r>
            <a:r>
              <a:rPr lang="en-US" sz="1600" dirty="0" smtClean="0"/>
              <a:t>	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Observer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484632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US" sz="1600" dirty="0"/>
              <a:t>Relays, where she was a multiple qualifier, she anchored the 4x100-meter relay team that won the 2005 championship – against schools of all sizes.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600" dirty="0" smtClean="0"/>
              <a:t>	In </a:t>
            </a:r>
            <a:r>
              <a:rPr lang="en-US" sz="1600" dirty="0"/>
              <a:t>her senior year, she also medaled in three other Drake Relays events, which earned her the Drake Relays High School Girls Outstanding Performer. Then at the Senior All-Star meet, against competitors from neighboring states, she was named Outstanding Iowa Female Performer.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600" dirty="0" smtClean="0"/>
              <a:t>	Steffens </a:t>
            </a:r>
            <a:r>
              <a:rPr lang="en-US" sz="1600" dirty="0"/>
              <a:t>continued to excel in athletics at Wartburg College in Waverly, starring in volleyball and track and field (four varsity letters each, with numerous conference and All-American honors in Division III). Her senior year, she received the Elmer </a:t>
            </a:r>
            <a:r>
              <a:rPr lang="en-US" sz="1600" dirty="0" err="1"/>
              <a:t>Hertel</a:t>
            </a:r>
            <a:r>
              <a:rPr lang="en-US" sz="1600" dirty="0"/>
              <a:t> Award as the school’s outstanding two-sport female athlete.</a:t>
            </a:r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239000" cy="1143000"/>
          </a:xfrm>
        </p:spPr>
        <p:txBody>
          <a:bodyPr/>
          <a:lstStyle/>
          <a:p>
            <a:r>
              <a:rPr lang="en-US" dirty="0" smtClean="0"/>
              <a:t>Induction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48463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600" b="1" i="1" u="sng" dirty="0"/>
              <a:t>Inducted for Outstanding Contributions as an Individual </a:t>
            </a:r>
            <a:endParaRPr lang="en-US" sz="1600" b="1" i="1" u="sng" dirty="0" smtClean="0"/>
          </a:p>
          <a:p>
            <a:pPr marL="0" indent="0" algn="just">
              <a:buNone/>
            </a:pPr>
            <a:r>
              <a:rPr lang="en-US" sz="1600" i="1" dirty="0" smtClean="0"/>
              <a:t>2005 </a:t>
            </a:r>
            <a:r>
              <a:rPr lang="en-US" sz="1600" i="1" dirty="0"/>
              <a:t>graduate Kelsey Steffens is likely the most decorated athlete to ever compete at Central. As a 4-sport athlete, she earned 13 Varsity Letters in volleyball, basketball, track and softball. She was equally accomplished in the classroom, earning 4 Academic Achievement awards and was elected the NHS as a junior. She was also a 4-year </a:t>
            </a:r>
            <a:r>
              <a:rPr lang="en-US" sz="1600" i="1" dirty="0" err="1"/>
              <a:t>Letterwinner</a:t>
            </a:r>
            <a:r>
              <a:rPr lang="en-US" sz="1600" i="1" dirty="0"/>
              <a:t> in </a:t>
            </a:r>
            <a:r>
              <a:rPr lang="en-US" sz="1600" i="1" dirty="0" smtClean="0"/>
              <a:t>band. She </a:t>
            </a:r>
            <a:r>
              <a:rPr lang="en-US" sz="1600" i="1" dirty="0"/>
              <a:t>played softball on 4 Conference Championship teams including the 2005 team that won 45 games and finished 5th at State that year and was selected to the All-Tournament team. She earned 4 Letters and was a 3X All-Conference selection. Kelsey was also a 2X All-Conference and 3rd Team All-State volleyball player, earning 3 Letters in the sport. She earned 2 Letters in basketball, and was Honorable Mention All-Conference on a team that won the </a:t>
            </a:r>
            <a:r>
              <a:rPr lang="en-US" sz="1600" i="1" dirty="0" err="1"/>
              <a:t>WaMaC</a:t>
            </a:r>
            <a:r>
              <a:rPr lang="en-US" sz="1600" i="1" dirty="0"/>
              <a:t> </a:t>
            </a:r>
            <a:r>
              <a:rPr lang="en-US" sz="1600" i="1" dirty="0" smtClean="0"/>
              <a:t>title. Although </a:t>
            </a:r>
            <a:r>
              <a:rPr lang="en-US" sz="1600" i="1" dirty="0"/>
              <a:t>outstanding in all sports, Kelsey excelled in Track. Earing 4 Varsity Letters, she medaled a school record 13 times at State and was a 3X State Champion as well as a member of the 2002 State Championship team. Two of her titles came in 2004 &amp; 2005 on the Shuttle Hurdle relay team that owned the third fastest time in State history before the hurdles were raised 3 inches. Her individual State Championship came in the 100m hurdles in 2005. She was also the anchor of the 4x100m relay team that is Central's only female Drake Relays Championship. She </a:t>
            </a:r>
            <a:r>
              <a:rPr lang="en-US" sz="1600" i="1" dirty="0" smtClean="0"/>
              <a:t>was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0578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239000" cy="1143000"/>
          </a:xfrm>
        </p:spPr>
        <p:txBody>
          <a:bodyPr/>
          <a:lstStyle/>
          <a:p>
            <a:r>
              <a:rPr lang="en-US" dirty="0" smtClean="0"/>
              <a:t>Speech (cont.) &amp;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48463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600" i="1" dirty="0"/>
              <a:t>named the Outstanding High School Performer of the 2005 Drake Relays after medaling in 3 additional events. She was also named the Outstanding Performer at the Senior All-Star meet and at graduation held 3 Central DeWitt school </a:t>
            </a:r>
            <a:r>
              <a:rPr lang="en-US" sz="1600" i="1" dirty="0" smtClean="0"/>
              <a:t>records. She </a:t>
            </a:r>
            <a:r>
              <a:rPr lang="en-US" sz="1600" i="1" dirty="0"/>
              <a:t>attended Wartburg College, graduating Magna Cum Laude in 2009 with an Elementary Education degree and was an Honor Cord recipient. She was additionally inducted into 4 academic societies. She was a Co-Captain of the volleyball team and earned 4 Letters as a 2X All-District Academic section. She finished her career 4th All-Time in Career Kills (1325). In track, she earned 4 Letters, was a 15X National Qualifier and 8X All-American. She anchored their National Championship 4 x100 meter relay team and also ran on 2, 4 x 400 National Champion relay teams. She was the Co-Captain of 2 National Championship teams. Upon graduation, she was part of 7 school records and Wartburg’s first ever Drake Relay title. In 2009, Kelsey was named the Female-Scholar Athlete of the Year by the Iowa Conference. That year she was also the Iowa Conferences nominee for NCAA Women of the Year</a:t>
            </a:r>
            <a:r>
              <a:rPr lang="en-US" sz="1600" i="1" dirty="0" smtClean="0"/>
              <a:t>. </a:t>
            </a:r>
            <a:r>
              <a:rPr lang="en-US" sz="1600" i="1" dirty="0"/>
              <a:t>Kelsey is currently is an Instructional Coach at Garner-Hayfield-Ventura school district where she has taught math for 6 years.  She has her MA from Drake University in Educational Leadership.  She is also their Head Coach for volleyball and boys track.  The track team has won 2 Conference Championships and she has earned Coach of the Year </a:t>
            </a:r>
            <a:r>
              <a:rPr lang="en-US" sz="1600" i="1" dirty="0" smtClean="0"/>
              <a:t>honors Please </a:t>
            </a:r>
            <a:r>
              <a:rPr lang="en-US" sz="1600" i="1" dirty="0"/>
              <a:t>help me welcome the newest member of the Central DeWitt High School Hall of Fame, 2016 inductee… Kelsey Steffens.</a:t>
            </a:r>
          </a:p>
          <a:p>
            <a:pPr marL="0" indent="0" algn="just">
              <a:buNone/>
            </a:pP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3420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5 1">
      <a:dk1>
        <a:srgbClr val="000000"/>
      </a:dk1>
      <a:lt1>
        <a:srgbClr val="FFFFFF"/>
      </a:lt1>
      <a:dk2>
        <a:srgbClr val="660D85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587</TotalTime>
  <Words>619</Words>
  <Application>Microsoft Macintosh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Trebuchet MS</vt:lpstr>
      <vt:lpstr>Wingdings</vt:lpstr>
      <vt:lpstr>Wingdings 2</vt:lpstr>
      <vt:lpstr>Opulent</vt:lpstr>
      <vt:lpstr>Kelsey steffens </vt:lpstr>
      <vt:lpstr>Inducted for Outstanding Contributions  as  an Individual of Central High School  </vt:lpstr>
      <vt:lpstr>Biography</vt:lpstr>
      <vt:lpstr>Article from the Observer </vt:lpstr>
      <vt:lpstr>The Observer (cont.)</vt:lpstr>
      <vt:lpstr>The Observer (cont.)</vt:lpstr>
      <vt:lpstr>Induction speech</vt:lpstr>
      <vt:lpstr>Speech (cont.) &amp; video</vt:lpstr>
    </vt:vector>
  </TitlesOfParts>
  <Company>Clinton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Wallace Ash</dc:title>
  <dc:creator>SarahFlathers</dc:creator>
  <cp:lastModifiedBy>Microsoft Office User</cp:lastModifiedBy>
  <cp:revision>101</cp:revision>
  <dcterms:created xsi:type="dcterms:W3CDTF">2017-06-14T17:49:36Z</dcterms:created>
  <dcterms:modified xsi:type="dcterms:W3CDTF">2017-08-23T20:19:30Z</dcterms:modified>
</cp:coreProperties>
</file>