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8/4/17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8/4/17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8/4/17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8/4/17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8/4/17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8/4/17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2010</a:t>
            </a:r>
          </a:p>
        </p:txBody>
      </p:sp>
      <p:sp>
        <p:nvSpPr>
          <p:cNvPr id="4" name="Title 3"/>
          <p:cNvSpPr>
            <a:spLocks noGrp="1"/>
          </p:cNvSpPr>
          <p:nvPr>
            <p:ph type="ctrTitle"/>
          </p:nvPr>
        </p:nvSpPr>
        <p:spPr/>
        <p:txBody>
          <a:bodyPr/>
          <a:lstStyle/>
          <a:p>
            <a:r>
              <a:rPr lang="en-US" dirty="0" smtClean="0"/>
              <a:t>Nikki </a:t>
            </a:r>
            <a:r>
              <a:rPr lang="en-US" dirty="0" err="1" smtClean="0"/>
              <a:t>clausen</a:t>
            </a:r>
            <a:r>
              <a:rPr lang="en-US" dirty="0" smtClean="0"/>
              <a:t>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Nikki Claussen.jpeg"/>
          <p:cNvPicPr>
            <a:picLocks noGrp="1" noChangeAspect="1"/>
          </p:cNvPicPr>
          <p:nvPr>
            <p:ph type="pic" idx="1"/>
          </p:nvPr>
        </p:nvPicPr>
        <p:blipFill>
          <a:blip r:embed="rId2" cstate="print"/>
          <a:srcRect t="9955" b="9955"/>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 individual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Nikki </a:t>
            </a:r>
            <a:r>
              <a:rPr lang="en-US" sz="1600" dirty="0" err="1" smtClean="0"/>
              <a:t>Claussen</a:t>
            </a:r>
            <a:r>
              <a:rPr lang="en-US" sz="1600" dirty="0" smtClean="0"/>
              <a:t> is a 1991 graduate of Central High School.  As a Saber, Nikki excelled in Volleyball, Basketball, and Track.  Nikki was on the 1990 Girls Track team that won a state championship in Class 2A.  Along with her teammates, Nikki still holds the school record for the Sprint Medley, Distance Medley, and 4x400m relays.  Nikki attended Coe College and participated in Volleyball and Track for the </a:t>
            </a:r>
            <a:r>
              <a:rPr lang="en-US" sz="1600" dirty="0" err="1" smtClean="0"/>
              <a:t>Kohawks</a:t>
            </a:r>
            <a:r>
              <a:rPr lang="en-US" sz="1600" dirty="0" smtClean="0"/>
              <a:t>.  </a:t>
            </a:r>
          </a:p>
          <a:p>
            <a:pPr marL="0" indent="0" algn="just">
              <a:buNone/>
            </a:pP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 from </a:t>
            </a:r>
            <a:r>
              <a:rPr lang="en-US" dirty="0" smtClean="0"/>
              <a:t>the Observer </a:t>
            </a:r>
            <a:endParaRPr lang="en-US" dirty="0"/>
          </a:p>
        </p:txBody>
      </p:sp>
      <p:sp>
        <p:nvSpPr>
          <p:cNvPr id="6" name="Content Placeholder 5"/>
          <p:cNvSpPr>
            <a:spLocks noGrp="1"/>
          </p:cNvSpPr>
          <p:nvPr>
            <p:ph idx="1"/>
          </p:nvPr>
        </p:nvSpPr>
        <p:spPr>
          <a:xfrm>
            <a:off x="457200" y="1554480"/>
            <a:ext cx="7239000" cy="4846320"/>
          </a:xfrm>
        </p:spPr>
        <p:txBody>
          <a:bodyPr>
            <a:noAutofit/>
          </a:bodyPr>
          <a:lstStyle/>
          <a:p>
            <a:pPr marL="0" indent="0" algn="just">
              <a:buNone/>
            </a:pPr>
            <a:r>
              <a:rPr lang="en-US" sz="1600" dirty="0" smtClean="0"/>
              <a:t>	Former Central Community High School physical education teacher and track and volleyball coach Pam Duncan says in every respect, 1991 graduate Nikki </a:t>
            </a:r>
            <a:r>
              <a:rPr lang="en-US" sz="1600" dirty="0" err="1" smtClean="0"/>
              <a:t>Claussen</a:t>
            </a:r>
            <a:r>
              <a:rPr lang="en-US" sz="1600" dirty="0" smtClean="0"/>
              <a:t> is a “class act.”</a:t>
            </a:r>
          </a:p>
          <a:p>
            <a:pPr marL="0" indent="0" algn="just">
              <a:buNone/>
            </a:pPr>
            <a:r>
              <a:rPr lang="en-US" sz="1600" dirty="0" smtClean="0"/>
              <a:t>	 Duncan, who feels fortunate to have been able to coach </a:t>
            </a:r>
            <a:r>
              <a:rPr lang="en-US" sz="1600" dirty="0" err="1" smtClean="0"/>
              <a:t>Claussen</a:t>
            </a:r>
            <a:r>
              <a:rPr lang="en-US" sz="1600" dirty="0" smtClean="0"/>
              <a:t> as an athlete in volleyball and track and teach her as a student in physical education class, says on many levels, she was an ideal team member. </a:t>
            </a:r>
          </a:p>
          <a:p>
            <a:pPr marL="0" indent="0" algn="just">
              <a:buNone/>
            </a:pPr>
            <a:r>
              <a:rPr lang="en-US" sz="1600" dirty="0" smtClean="0"/>
              <a:t>	“She was a great competitor, intelligent, a great role model for young girls and an outstanding leader,” Duncan relates. “And, she had fun competing.” </a:t>
            </a:r>
          </a:p>
          <a:p>
            <a:pPr marL="0" indent="0" algn="just">
              <a:buNone/>
            </a:pPr>
            <a:r>
              <a:rPr lang="en-US" sz="1600" dirty="0" smtClean="0"/>
              <a:t>	Assistant track coach Deb Hansen agrees, not only did </a:t>
            </a:r>
            <a:r>
              <a:rPr lang="en-US" sz="1600" dirty="0" err="1" smtClean="0"/>
              <a:t>Claussen</a:t>
            </a:r>
            <a:r>
              <a:rPr lang="en-US" sz="1600" dirty="0" smtClean="0"/>
              <a:t> enjoy playing sports, she helped make sports enjoyable for everyone on the team as well as the coaching staff. </a:t>
            </a:r>
          </a:p>
          <a:p>
            <a:pPr marL="0" indent="0" algn="just">
              <a:buNone/>
            </a:pPr>
            <a:r>
              <a:rPr lang="en-US" sz="1600" dirty="0" smtClean="0"/>
              <a:t>	“She was just a delight to be around,” Hansen notes. “She actually made it fun to go to track practice every night.” </a:t>
            </a:r>
          </a:p>
          <a:p>
            <a:pPr marL="0" indent="0" algn="just">
              <a:buNone/>
            </a:pPr>
            <a:r>
              <a:rPr lang="en-US" sz="1600" dirty="0" smtClean="0"/>
              <a:t>	Hansen also describes the daughter of Ron and Donna </a:t>
            </a:r>
            <a:r>
              <a:rPr lang="en-US" sz="1600" dirty="0" err="1" smtClean="0"/>
              <a:t>Claussen</a:t>
            </a:r>
            <a:r>
              <a:rPr lang="en-US" sz="1600" dirty="0" smtClean="0"/>
              <a:t> of Grand Mound as fiercely competitive, but adds she was very coachable and very supportive of her fellow athletes as well.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smtClean="0"/>
              <a:t>When </a:t>
            </a:r>
            <a:r>
              <a:rPr lang="en-US" sz="1600" dirty="0"/>
              <a:t>it came to setting goals for herself, Hansen notes, </a:t>
            </a:r>
            <a:r>
              <a:rPr lang="en-US" sz="1600" dirty="0" err="1"/>
              <a:t>Claussen</a:t>
            </a:r>
            <a:r>
              <a:rPr lang="en-US" sz="1600" dirty="0"/>
              <a:t> — who also was a member of the National Honor Society — went above and beyond to achieve them.	</a:t>
            </a:r>
          </a:p>
          <a:p>
            <a:pPr marL="0" indent="0" algn="just">
              <a:buNone/>
            </a:pPr>
            <a:r>
              <a:rPr lang="en-US" sz="1600" dirty="0" smtClean="0"/>
              <a:t>	As </a:t>
            </a:r>
            <a:r>
              <a:rPr lang="en-US" sz="1600" dirty="0" smtClean="0"/>
              <a:t>a member of the 1990 State Championship track team, </a:t>
            </a:r>
            <a:r>
              <a:rPr lang="en-US" sz="1600" dirty="0" err="1" smtClean="0"/>
              <a:t>Claussen</a:t>
            </a:r>
            <a:r>
              <a:rPr lang="en-US" sz="1600" dirty="0" smtClean="0"/>
              <a:t> competed on three relay teams (which was all that was allowed at that time), all of which won at the state meet that year. </a:t>
            </a:r>
          </a:p>
          <a:p>
            <a:pPr marL="0" indent="0" algn="just">
              <a:buNone/>
            </a:pPr>
            <a:r>
              <a:rPr lang="en-US" sz="1600" dirty="0" smtClean="0"/>
              <a:t>	</a:t>
            </a:r>
            <a:r>
              <a:rPr lang="en-US" sz="1600" dirty="0" err="1" smtClean="0"/>
              <a:t>Claussen</a:t>
            </a:r>
            <a:r>
              <a:rPr lang="en-US" sz="1600" dirty="0" smtClean="0"/>
              <a:t> even was pictured on the front page of “The Big Peach” in The Des Moines Register following her team’s win of the 4 x 400 relay and the Class 2A State Championship. </a:t>
            </a:r>
          </a:p>
          <a:p>
            <a:pPr marL="0" indent="0" algn="just">
              <a:buNone/>
            </a:pPr>
            <a:r>
              <a:rPr lang="en-US" sz="1600" dirty="0" smtClean="0"/>
              <a:t>	“We had many good athletes on that team and (</a:t>
            </a:r>
            <a:r>
              <a:rPr lang="en-US" sz="1600" dirty="0" err="1" smtClean="0"/>
              <a:t>Claussen</a:t>
            </a:r>
            <a:r>
              <a:rPr lang="en-US" sz="1600" dirty="0" smtClean="0"/>
              <a:t>) was very instrumental in our winning that year,” Duncan relates. “Winning track meets many times came down to the 4 x 400 and she handled that pressure like a pro.” </a:t>
            </a:r>
          </a:p>
          <a:p>
            <a:pPr marL="0" indent="0" algn="just">
              <a:buNone/>
            </a:pPr>
            <a:r>
              <a:rPr lang="en-US" sz="1600" dirty="0" smtClean="0"/>
              <a:t>	Together with her teammates, </a:t>
            </a:r>
            <a:r>
              <a:rPr lang="en-US" sz="1600" dirty="0" err="1" smtClean="0"/>
              <a:t>Claussen</a:t>
            </a:r>
            <a:r>
              <a:rPr lang="en-US" sz="1600" dirty="0" smtClean="0"/>
              <a:t> still holds the records for the sprint relay, the distance medley relay and holds the area record for the 1,600 meter relay. </a:t>
            </a:r>
          </a:p>
          <a:p>
            <a:pPr marL="0" indent="0" algn="just">
              <a:buNone/>
            </a:pPr>
            <a:r>
              <a:rPr lang="en-US" sz="1600" dirty="0" smtClean="0"/>
              <a:t>	Other sports in which </a:t>
            </a:r>
            <a:r>
              <a:rPr lang="en-US" sz="1600" dirty="0" err="1" smtClean="0"/>
              <a:t>Claussen</a:t>
            </a:r>
            <a:r>
              <a:rPr lang="en-US" sz="1600" dirty="0" smtClean="0"/>
              <a:t> participated were basketball and her favorite sport, volleyball.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smtClean="0"/>
              <a:t>	</a:t>
            </a:r>
            <a:r>
              <a:rPr lang="en-US" sz="1600" dirty="0" smtClean="0"/>
              <a:t>In </a:t>
            </a:r>
            <a:r>
              <a:rPr lang="en-US" sz="1600" dirty="0"/>
              <a:t>fact, during the fall of her senior year of high school, </a:t>
            </a:r>
            <a:r>
              <a:rPr lang="en-US" sz="1600" dirty="0" err="1"/>
              <a:t>Claussen</a:t>
            </a:r>
            <a:r>
              <a:rPr lang="en-US" sz="1600" dirty="0"/>
              <a:t> was selected as a First Team All-Big Bend Conference Player. </a:t>
            </a:r>
            <a:r>
              <a:rPr lang="en-US" sz="1600" dirty="0" err="1" smtClean="0"/>
              <a:t>Claussen’s</a:t>
            </a:r>
            <a:r>
              <a:rPr lang="en-US" sz="1600" dirty="0" smtClean="0"/>
              <a:t> </a:t>
            </a:r>
            <a:r>
              <a:rPr lang="en-US" sz="1600" dirty="0" smtClean="0"/>
              <a:t>success as an athlete and a student continued throughout her college years at Coe in Cedar Rapids. A 1995 graduate of Coe College, </a:t>
            </a:r>
            <a:r>
              <a:rPr lang="en-US" sz="1600" dirty="0" err="1" smtClean="0"/>
              <a:t>Claussen</a:t>
            </a:r>
            <a:r>
              <a:rPr lang="en-US" sz="1600" dirty="0" smtClean="0"/>
              <a:t> earned a triple major in English, philosophy and speech communications magna cum laude. </a:t>
            </a:r>
          </a:p>
          <a:p>
            <a:pPr marL="0" indent="0" algn="just">
              <a:buNone/>
            </a:pPr>
            <a:r>
              <a:rPr lang="en-US" sz="1600" dirty="0" smtClean="0"/>
              <a:t>	She also graduated as the school’s top law student. She was a four-year letter winner as a middle hitter for the </a:t>
            </a:r>
            <a:r>
              <a:rPr lang="en-US" sz="1600" dirty="0" err="1" smtClean="0"/>
              <a:t>Kohawk</a:t>
            </a:r>
            <a:r>
              <a:rPr lang="en-US" sz="1600" dirty="0" smtClean="0"/>
              <a:t> volleyball team. </a:t>
            </a:r>
            <a:r>
              <a:rPr lang="en-US" sz="1600" dirty="0" err="1" smtClean="0"/>
              <a:t>Claussen</a:t>
            </a:r>
            <a:r>
              <a:rPr lang="en-US" sz="1600" dirty="0" smtClean="0"/>
              <a:t> also was team MVP and a unanimous first-team, all-conference selection her senior year. </a:t>
            </a:r>
          </a:p>
          <a:p>
            <a:pPr marL="0" indent="0" algn="just">
              <a:buNone/>
            </a:pPr>
            <a:r>
              <a:rPr lang="en-US" sz="1600" dirty="0" smtClean="0"/>
              <a:t>	She also led the team in blocks all four years and was named the Most Improved Player her freshman and sophomore years. </a:t>
            </a:r>
            <a:r>
              <a:rPr lang="en-US" sz="1600" dirty="0" err="1" smtClean="0"/>
              <a:t>Claussen</a:t>
            </a:r>
            <a:r>
              <a:rPr lang="en-US" sz="1600" dirty="0" smtClean="0"/>
              <a:t> </a:t>
            </a:r>
            <a:r>
              <a:rPr lang="en-US" sz="1600" dirty="0" smtClean="0"/>
              <a:t>also excelled in indoor and outdoor track, and was a three-time </a:t>
            </a:r>
            <a:r>
              <a:rPr lang="en-US" sz="1600" dirty="0" err="1" smtClean="0"/>
              <a:t>AllAmerican</a:t>
            </a:r>
            <a:r>
              <a:rPr lang="en-US" sz="1600" dirty="0" smtClean="0"/>
              <a:t> and two-time co-MVP in outdoor track. She was All-American as an individual in 1995 with her fourth-place finish in the 400 meters. </a:t>
            </a:r>
          </a:p>
          <a:p>
            <a:pPr marL="0" indent="0" algn="just">
              <a:buNone/>
            </a:pPr>
            <a:r>
              <a:rPr lang="en-US" sz="1600" dirty="0" smtClean="0"/>
              <a:t>	</a:t>
            </a:r>
            <a:r>
              <a:rPr lang="en-US" sz="1600" dirty="0" err="1" smtClean="0"/>
              <a:t>Claussen</a:t>
            </a:r>
            <a:r>
              <a:rPr lang="en-US" sz="1600" dirty="0" smtClean="0"/>
              <a:t> also won honors as part of the seventh-place 400-meter relay team in 1995 and the sixth-place 1,600-meter relay team in 1993, which was the first relay team in Coe College history to win All American honors.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a:t>
            </a:r>
            <a:r>
              <a:rPr lang="en-US" dirty="0" smtClean="0"/>
              <a:t>(cont.)</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	</a:t>
            </a:r>
            <a:r>
              <a:rPr lang="en-US" sz="1600" dirty="0" smtClean="0"/>
              <a:t>She </a:t>
            </a:r>
            <a:r>
              <a:rPr lang="en-US" sz="1600" dirty="0"/>
              <a:t>also was a major factor in Coe’s women sweeping the Midwest Conference indoor and outdoor track championships in 1995, and as an NCAA indoor qualifier her senior year in the 400 meters. </a:t>
            </a:r>
          </a:p>
          <a:p>
            <a:pPr marL="0" indent="0" algn="just">
              <a:buNone/>
            </a:pPr>
            <a:r>
              <a:rPr lang="en-US" sz="1600" dirty="0" err="1" smtClean="0"/>
              <a:t>Claussen</a:t>
            </a:r>
            <a:r>
              <a:rPr lang="en-US" sz="1600" dirty="0" smtClean="0"/>
              <a:t> </a:t>
            </a:r>
            <a:r>
              <a:rPr lang="en-US" sz="1600" dirty="0" smtClean="0"/>
              <a:t>took first-place in the 600 meters and as part of the 800 and 1,600 meter relay teams at the conference indoor championships. </a:t>
            </a:r>
          </a:p>
          <a:p>
            <a:pPr marL="0" indent="0" algn="just">
              <a:buNone/>
            </a:pPr>
            <a:r>
              <a:rPr lang="en-US" sz="1600" dirty="0" smtClean="0"/>
              <a:t>	In 1995, </a:t>
            </a:r>
            <a:r>
              <a:rPr lang="en-US" sz="1600" dirty="0" err="1" smtClean="0"/>
              <a:t>Claussen</a:t>
            </a:r>
            <a:r>
              <a:rPr lang="en-US" sz="1600" dirty="0" smtClean="0"/>
              <a:t> also was named the school’s first Female Athlete of the Year and in the fall of 2008, was inducted into the school’s athletic hall of fame as well. </a:t>
            </a:r>
          </a:p>
          <a:p>
            <a:pPr marL="0" indent="0" algn="just">
              <a:buNone/>
            </a:pPr>
            <a:r>
              <a:rPr lang="en-US" sz="1600" dirty="0" smtClean="0"/>
              <a:t>	Now married to her best friend and high school sweetheart, Abe Tubbs, </a:t>
            </a:r>
            <a:r>
              <a:rPr lang="en-US" sz="1600" dirty="0" err="1" smtClean="0"/>
              <a:t>Claussen</a:t>
            </a:r>
            <a:r>
              <a:rPr lang="en-US" sz="1600" dirty="0" smtClean="0"/>
              <a:t> lives in Anamosa and turned down a partnership offer at the private law practice of Moyer &amp; Bergman in Cedar Rapids to be a full-time mom to her three children, Ava, Ike and Zeke.</a:t>
            </a:r>
          </a:p>
          <a:p>
            <a:pPr marL="0" indent="0" algn="just">
              <a:buNone/>
            </a:pPr>
            <a:r>
              <a:rPr lang="en-US" sz="1600" dirty="0" smtClean="0"/>
              <a:t>	 “I’m so glad she’s getting this honor,” Hansen says of her induction into Central’s Hall of Fame. “If anyone deserves it, it’s her.” </a:t>
            </a: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428</TotalTime>
  <Words>45</Words>
  <Application>Microsoft Macintosh PowerPoint</Application>
  <PresentationFormat>On-screen Show (4:3)</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Trebuchet MS</vt:lpstr>
      <vt:lpstr>Wingdings</vt:lpstr>
      <vt:lpstr>Wingdings 2</vt:lpstr>
      <vt:lpstr>Opulent</vt:lpstr>
      <vt:lpstr>Nikki clausen </vt:lpstr>
      <vt:lpstr>Inducted for Outstanding Contributions  as  a individual of Central High School  </vt:lpstr>
      <vt:lpstr>Biography</vt:lpstr>
      <vt:lpstr>Article from the Observer </vt:lpstr>
      <vt:lpstr>The Observer (cont.)</vt:lpstr>
      <vt:lpstr>The Observer (cont.)</vt:lpstr>
      <vt:lpstr>The Observer (cont.)</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56</cp:revision>
  <dcterms:created xsi:type="dcterms:W3CDTF">2017-06-14T17:49:36Z</dcterms:created>
  <dcterms:modified xsi:type="dcterms:W3CDTF">2017-08-04T23:46:03Z</dcterms:modified>
</cp:coreProperties>
</file>