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9"/>
    <p:restoredTop sz="93714"/>
  </p:normalViewPr>
  <p:slideViewPr>
    <p:cSldViewPr>
      <p:cViewPr varScale="1">
        <p:scale>
          <a:sx n="130" d="100"/>
          <a:sy n="130" d="100"/>
        </p:scale>
        <p:origin x="208"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1/2/24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1/2/24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1/2/24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692888"/>
            <a:ext cx="5105400" cy="2868168"/>
          </a:xfrm>
        </p:spPr>
        <p:txBody>
          <a:bodyPr/>
          <a:lstStyle/>
          <a:p>
            <a:r>
              <a:rPr lang="en-US" dirty="0"/>
              <a:t>Ryan</a:t>
            </a:r>
            <a:br>
              <a:rPr lang="en-US" dirty="0"/>
            </a:br>
            <a:r>
              <a:rPr lang="en-US" dirty="0"/>
              <a:t> SWANSON</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9" name="Picture Placeholder 18">
            <a:extLst>
              <a:ext uri="{FF2B5EF4-FFF2-40B4-BE49-F238E27FC236}">
                <a16:creationId xmlns:a16="http://schemas.microsoft.com/office/drawing/2014/main" id="{81545B34-4D55-7143-BF38-7E245900B19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9187" b="9187"/>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Ryan Swanson was as imposing multi-sport athlete.  He was a 2X Letterman and All-Conference Basketball player.  In Track &amp; Field he was a 2X Big Bend Shot Put Champion, 2X Shot Put State Qualifier and Discus Drake &amp; State </a:t>
            </a:r>
            <a:r>
              <a:rPr lang="en-US" sz="1900" i="1" dirty="0" err="1"/>
              <a:t>Placewinner</a:t>
            </a:r>
            <a:r>
              <a:rPr lang="en-US" sz="1900" i="1" dirty="0"/>
              <a:t>. In football, he was a 2X Big Bend Player of the Year, 2X 1</a:t>
            </a:r>
            <a:r>
              <a:rPr lang="en-US" sz="1900" i="1" baseline="30000" dirty="0"/>
              <a:t>st</a:t>
            </a:r>
            <a:r>
              <a:rPr lang="en-US" sz="1900" i="1" dirty="0"/>
              <a:t> Team All-District, 2X 1</a:t>
            </a:r>
            <a:r>
              <a:rPr lang="en-US" sz="1900" i="1" baseline="30000" dirty="0"/>
              <a:t>st</a:t>
            </a:r>
            <a:r>
              <a:rPr lang="en-US" sz="1900" i="1" dirty="0"/>
              <a:t> Team All-Eastern Iowa and 2X All-State Player (3</a:t>
            </a:r>
            <a:r>
              <a:rPr lang="en-US" sz="1900" i="1" baseline="30000" dirty="0"/>
              <a:t>rd</a:t>
            </a:r>
            <a:r>
              <a:rPr lang="en-US" sz="1900" i="1" dirty="0"/>
              <a:t> Team/Punter) &amp; (1</a:t>
            </a:r>
            <a:r>
              <a:rPr lang="en-US" sz="1900" i="1" baseline="30000" dirty="0"/>
              <a:t>st</a:t>
            </a:r>
            <a:r>
              <a:rPr lang="en-US" sz="1900" i="1" dirty="0"/>
              <a:t> Team Linebacker &amp; Elite All-State Team).  He holds top 3 program records for Longest Punt (80 yards - 6</a:t>
            </a:r>
            <a:r>
              <a:rPr lang="en-US" sz="1900" i="1" baseline="30000" dirty="0"/>
              <a:t>th</a:t>
            </a:r>
            <a:r>
              <a:rPr lang="en-US" sz="1900" i="1" dirty="0"/>
              <a:t> as State Record), Solo Tackles in a Game (15), Assisted Tackles in a Season (103), Total Tackles in a Season (147), Tackles for Loss in a Season (17) Career Solo Tackles (88), Career Total Tackles (340) Career Assisted Tackles (162) He played in the 2000 Shrine Bowl.  </a:t>
            </a: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From the time Ryan Swanson was 3 years old, all he ever wanted to do was suit up for the Sabers. In fact, once his high school sports career came to a close, Swanson confessed he couldn’t help but feel a little lost. However, now that he’s being inducted into his alma mater’s esteemed Hall of Fame for outstanding contributions as an individual of Central DeWitt High School, his talent never will be forgotten. </a:t>
            </a:r>
          </a:p>
          <a:p>
            <a:pPr marL="0" indent="0" algn="just">
              <a:buNone/>
            </a:pPr>
            <a:endParaRPr lang="en-US" sz="1600" dirty="0"/>
          </a:p>
          <a:p>
            <a:pPr marL="0" indent="0" algn="just">
              <a:buNone/>
            </a:pPr>
            <a:r>
              <a:rPr lang="en-US" sz="1600" dirty="0"/>
              <a:t>Described as an “imposing multi-sport athlete” for Central DeWitt, Swanson was a two-time letterman and all-conference basketball player. In track and field, he was a two-time Big Bend shot put champion, a two-time shot put state qualifier and Drake and state place winner in discus.</a:t>
            </a:r>
          </a:p>
          <a:p>
            <a:pPr marL="0" indent="0" algn="just">
              <a:buNone/>
            </a:pPr>
            <a:endParaRPr lang="en-US" sz="1600" dirty="0"/>
          </a:p>
          <a:p>
            <a:pPr marL="0" indent="0" algn="just">
              <a:buNone/>
            </a:pPr>
            <a:r>
              <a:rPr lang="en-US" sz="1600" dirty="0"/>
              <a:t>In football, he was a two-time Big Bend Player of the Year, two-time first-team all- district, two-time first-team All-Eastern Iowa and two-time all-state player (third team/punter), and first team linebacker and Elite All-State Team. Swanson holds program records for longest punt (80 yards, sixth as a state record), solo tackles in a game (15) assisted tackles in a season (103), total tackles in a season (147), tackles for loss in a season (17), career solo tackles (88), career total tackles (340), career assisted tackles (162), and he played in the 2000 Shrine Bowl.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“It’s all I ever wanted to do,” he said of playing sports for Central DeWitt. “Back when I played, I wanted to be the best to ever do it … I don’t think you can ever decide who was, but I was trying to be that.” </a:t>
            </a:r>
          </a:p>
          <a:p>
            <a:pPr marL="0" indent="0" algn="just">
              <a:buNone/>
            </a:pPr>
            <a:endParaRPr lang="en-US" sz="1600" dirty="0"/>
          </a:p>
          <a:p>
            <a:pPr marL="0" indent="0" algn="just">
              <a:buNone/>
            </a:pPr>
            <a:r>
              <a:rPr lang="en-US" sz="1600" dirty="0"/>
              <a:t>Needless to say, Swanson considers being inducted into Central DeWitt’s Hall of Fame a “huge honor” for him and his family. “Back when I was in school, the hall of fame wasn’t a thing,” he said. “So, I can’t say it was anything I ever imagined. I’m very happy for this honor, happy my children are going to be present and hopefully they will remember this honor.” </a:t>
            </a:r>
          </a:p>
          <a:p>
            <a:pPr marL="0" indent="0" algn="just">
              <a:buNone/>
            </a:pPr>
            <a:endParaRPr lang="en-US" sz="1600" dirty="0"/>
          </a:p>
          <a:p>
            <a:pPr marL="0" indent="0" algn="just">
              <a:buNone/>
            </a:pPr>
            <a:r>
              <a:rPr lang="en-US" sz="1600" dirty="0"/>
              <a:t>Of all the sports in which he excelled, Swanson said football always held a special place in his heart. He can recall knowing everything there was to know about the game — a skill, he joked, that did not exactly translate to his studies. “Football meant everything to me,” he said. “I could tell everyone on the team exactly what each person’s responsibilities were for every play, no matter the position. I knew the play book inside and out … unfortunately, I did not know my school books to the same capacity.” </a:t>
            </a:r>
          </a:p>
          <a:p>
            <a:pPr marL="0" indent="0" algn="just">
              <a:buNone/>
            </a:pPr>
            <a:endParaRPr lang="en-US" sz="1600" dirty="0"/>
          </a:p>
          <a:p>
            <a:pPr marL="0" indent="0" algn="just">
              <a:buNone/>
            </a:pPr>
            <a:r>
              <a:rPr lang="en-US" sz="1600" dirty="0"/>
              <a:t>Swanson said he would like to thank his parents, who invested time and money traveling to his games and were his “biggest supporters.” He also is grateful to have played for exemplary coaches, including his football coach, </a:t>
            </a:r>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Dwight Spangler. “Coach Spangler has always been like a grandfather/father figure to me, as well as a very important and respected coach. I feel he is the epitome of what a head coach is … if you look up head coach in the dictionary, a picture of Coach Spangler should be with the definition.” </a:t>
            </a:r>
          </a:p>
          <a:p>
            <a:pPr marL="0" indent="0" algn="just">
              <a:buNone/>
            </a:pPr>
            <a:endParaRPr lang="en-US" sz="1600" dirty="0"/>
          </a:p>
          <a:p>
            <a:pPr marL="0" indent="0" algn="just">
              <a:buNone/>
            </a:pPr>
            <a:r>
              <a:rPr lang="en-US" sz="1600" dirty="0"/>
              <a:t>Swanson currently owns and manages properties, farms and owns a bank pole fishing business, Cat Daddy, LLC., and works at Twin State Engineering, in Durant. He and his wife, Allison, have two children: </a:t>
            </a:r>
            <a:r>
              <a:rPr lang="en-US" sz="1600" dirty="0" err="1"/>
              <a:t>Raylee</a:t>
            </a:r>
            <a:r>
              <a:rPr lang="en-US" sz="1600" dirty="0"/>
              <a:t>, 10; and Calvin, 7.</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Ryan Swanson was an imposing high school multisport athlete and could certainly back it up during competition.  He was outstanding in all of his sports, participating in football, basketball and track.  He was a 2X Letterman in basketball and as a Junior was named Honorable Mention All-Conference on a team that finished 15-5 and won a Big Bend Championship playing for Hall of Fame Coach Neil Padgett.  He earned 2</a:t>
            </a:r>
            <a:r>
              <a:rPr lang="en-US" sz="1600" i="1" baseline="30000" dirty="0"/>
              <a:t>nd</a:t>
            </a:r>
            <a:r>
              <a:rPr lang="en-US" sz="1600" i="1" dirty="0"/>
              <a:t> Team All-Conference honors as a Senior.  In Track &amp; Field he didn’t wait so long to make an impact.  Improving his Shot-Put distance an incredible 11’ from the start of his season, his throw of 49’7 would elevate him as Big Bend Shot Champion as a Freshman.  He would repeat as a Big Bend Champion as a Sophomore on a team that won 8 of their 10 meets including a Big Bend Championship.  That season he would also Qualify for State in the Discus.  He was selected as Team Captain as a Junior and in his Senior year Qualified for Drake in the Discus, placing 10</a:t>
            </a:r>
            <a:r>
              <a:rPr lang="en-US" sz="1600" i="1" baseline="30000" dirty="0"/>
              <a:t>th</a:t>
            </a:r>
            <a:r>
              <a:rPr lang="en-US" sz="1600" i="1" dirty="0"/>
              <a:t> and Qualified for State in both Shot &amp; Discus, placing 13</a:t>
            </a:r>
            <a:r>
              <a:rPr lang="en-US" sz="1600" i="1" baseline="30000" dirty="0"/>
              <a:t>th</a:t>
            </a:r>
            <a:r>
              <a:rPr lang="en-US" sz="1600" i="1" dirty="0"/>
              <a:t> in the Shot and 3</a:t>
            </a:r>
            <a:r>
              <a:rPr lang="en-US" sz="1600" i="1" baseline="30000" dirty="0"/>
              <a:t>rd</a:t>
            </a:r>
            <a:r>
              <a:rPr lang="en-US" sz="1600" i="1" dirty="0"/>
              <a:t> in the Discus.  As a football player, he was a dominating force…on every unit… offense, defense and special teams. He was moved up to the Varsity level as a Sophomore and was a punting sensation.  But even as a young player in the middle of the defense, he led the team in Tackles.   The team ended with a 1-8 record. The following year, they turned things around going 7-2, just missing the Playoffs.  He was named the Defensive Captain for The Observer’s All-Area team and was a unanimous pick as the</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Big Bend Player of the Year.  He earned 1</a:t>
            </a:r>
            <a:r>
              <a:rPr lang="en-US" sz="1600" i="1" baseline="30000" dirty="0"/>
              <a:t>st</a:t>
            </a:r>
            <a:r>
              <a:rPr lang="en-US" sz="1600" i="1" dirty="0"/>
              <a:t> Team All-District, 1</a:t>
            </a:r>
            <a:r>
              <a:rPr lang="en-US" sz="1600" i="1" baseline="30000" dirty="0"/>
              <a:t>st</a:t>
            </a:r>
            <a:r>
              <a:rPr lang="en-US" sz="1600" i="1" dirty="0"/>
              <a:t> Team All-Eastern Iowa and 3</a:t>
            </a:r>
            <a:r>
              <a:rPr lang="en-US" sz="1600" i="1" baseline="30000" dirty="0"/>
              <a:t>rd</a:t>
            </a:r>
            <a:r>
              <a:rPr lang="en-US" sz="1600" i="1" dirty="0"/>
              <a:t> Team INA All-State recognition as a Punter.  As a Senior, he led the 1999 “Purple Reign” team to the 3A State Quarterfinals and an 8-3 record under Hall of Fame Head Coach Dwight Spangler.  He was recognized as a Pre-season All-State selection.  He again was The Observer’s All-Area Captain and unanimous pick as Big Bend Player of the Year.  He was recognized as 1</a:t>
            </a:r>
            <a:r>
              <a:rPr lang="en-US" sz="1600" i="1" baseline="30000" dirty="0"/>
              <a:t>st</a:t>
            </a:r>
            <a:r>
              <a:rPr lang="en-US" sz="1600" i="1" dirty="0"/>
              <a:t> All-District Linebacker and 1</a:t>
            </a:r>
            <a:r>
              <a:rPr lang="en-US" sz="1600" i="1" baseline="30000" dirty="0"/>
              <a:t>st</a:t>
            </a:r>
            <a:r>
              <a:rPr lang="en-US" sz="1600" i="1" dirty="0"/>
              <a:t> Team Punter.  He was the Clinton Herald Defensive Player of the Year and an All-Eastern Iowa 1</a:t>
            </a:r>
            <a:r>
              <a:rPr lang="en-US" sz="1600" i="1" baseline="30000" dirty="0"/>
              <a:t>st</a:t>
            </a:r>
            <a:r>
              <a:rPr lang="en-US" sz="1600" i="1" dirty="0"/>
              <a:t> Team Defensive player.  He earned 1</a:t>
            </a:r>
            <a:r>
              <a:rPr lang="en-US" sz="1600" i="1" baseline="30000" dirty="0"/>
              <a:t>st</a:t>
            </a:r>
            <a:r>
              <a:rPr lang="en-US" sz="1600" i="1" dirty="0"/>
              <a:t> Team INA All-State and Des Moines Register’s 1</a:t>
            </a:r>
            <a:r>
              <a:rPr lang="en-US" sz="1600" i="1" baseline="30000" dirty="0"/>
              <a:t>st</a:t>
            </a:r>
            <a:r>
              <a:rPr lang="en-US" sz="1600" i="1" dirty="0"/>
              <a:t> Team Linebacker and Elite All-State Team honors.  He finished his career as a 3-year starter and 3X Letterman and still holds program records for the Longest Punt of 80 yards, which is currently 6</a:t>
            </a:r>
            <a:r>
              <a:rPr lang="en-US" sz="1600" i="1" baseline="30000" dirty="0"/>
              <a:t>th</a:t>
            </a:r>
            <a:r>
              <a:rPr lang="en-US" sz="1600" i="1" dirty="0"/>
              <a:t> best All-Time as a State Record.  He is also 1</a:t>
            </a:r>
            <a:r>
              <a:rPr lang="en-US" sz="1600" i="1" baseline="30000" dirty="0"/>
              <a:t>st</a:t>
            </a:r>
            <a:r>
              <a:rPr lang="en-US" sz="1600" i="1" dirty="0"/>
              <a:t> All-Time for Solo Tackles in a Game (15), 5</a:t>
            </a:r>
            <a:r>
              <a:rPr lang="en-US" sz="1600" i="1" baseline="30000" dirty="0"/>
              <a:t>th</a:t>
            </a:r>
            <a:r>
              <a:rPr lang="en-US" sz="1600" i="1" dirty="0"/>
              <a:t> All-Time for Solo Tackles in a Season (44), 2</a:t>
            </a:r>
            <a:r>
              <a:rPr lang="en-US" sz="1600" i="1" baseline="30000" dirty="0"/>
              <a:t>nd</a:t>
            </a:r>
            <a:r>
              <a:rPr lang="en-US" sz="1600" i="1" dirty="0"/>
              <a:t> All-Time for Assisted Tackles in a Season (103), 2</a:t>
            </a:r>
            <a:r>
              <a:rPr lang="en-US" sz="1600" i="1" baseline="30000" dirty="0"/>
              <a:t>nd</a:t>
            </a:r>
            <a:r>
              <a:rPr lang="en-US" sz="1600" i="1" dirty="0"/>
              <a:t> All-time for Total Tackles in a Season (147), 1</a:t>
            </a:r>
            <a:r>
              <a:rPr lang="en-US" sz="1600" i="1" baseline="30000" dirty="0"/>
              <a:t>st</a:t>
            </a:r>
            <a:r>
              <a:rPr lang="en-US" sz="1600" i="1" dirty="0"/>
              <a:t> All-Time for Tackles for Loss in a Season (17), 3</a:t>
            </a:r>
            <a:r>
              <a:rPr lang="en-US" sz="1600" i="1" baseline="30000" dirty="0"/>
              <a:t>rd</a:t>
            </a:r>
            <a:r>
              <a:rPr lang="en-US" sz="1600" i="1" dirty="0"/>
              <a:t> for Solo Tackles in a Career (88), 1</a:t>
            </a:r>
            <a:r>
              <a:rPr lang="en-US" sz="1600" i="1" baseline="30000" dirty="0"/>
              <a:t>st</a:t>
            </a:r>
            <a:r>
              <a:rPr lang="en-US" sz="1600" i="1" dirty="0"/>
              <a:t> for Assisted Tackles in a Career (162), 4</a:t>
            </a:r>
            <a:r>
              <a:rPr lang="en-US" sz="1600" i="1" baseline="30000" dirty="0"/>
              <a:t>th</a:t>
            </a:r>
            <a:r>
              <a:rPr lang="en-US" sz="1600" i="1" dirty="0"/>
              <a:t> Tackles for Loss in a Career (19) and 1</a:t>
            </a:r>
            <a:r>
              <a:rPr lang="en-US" sz="1600" i="1" baseline="30000" dirty="0"/>
              <a:t>st</a:t>
            </a:r>
            <a:r>
              <a:rPr lang="en-US" sz="1600" i="1" dirty="0"/>
              <a:t> for Total Tackles (340).  He was invited to play in the 2000 Shrine Bowl.  He went on to play college football for Iowa Central Community College &amp; Waldorf College.  In high school, Ryan Qualified for an International Bowhunting Organization World competition and as an adult, has stayed active in the outdoors.  Currently he owns &amp; manages properties, farms, owns a bank pole fishing business, Cat Daddy </a:t>
            </a:r>
            <a:r>
              <a:rPr lang="en-US" sz="1600" i="1" dirty="0" err="1"/>
              <a:t>llc</a:t>
            </a:r>
            <a:r>
              <a:rPr lang="en-US" sz="1600" i="1" dirty="0"/>
              <a:t> and works at Twin State Engineering in Durant.  He</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volunteers yearly at the County Fair and for the Adopt a Highway program.  He and his wife Allison have 2 children, </a:t>
            </a:r>
            <a:r>
              <a:rPr lang="en-US" sz="1600" i="1" dirty="0" err="1"/>
              <a:t>Raylee</a:t>
            </a:r>
            <a:r>
              <a:rPr lang="en-US" sz="1600" i="1" dirty="0"/>
              <a:t> (10) and Calvin (7).  Please help me welcome the newest member of the Central DeWitt High School Hall of Fame, 2023 inductee… Ryan Swanson.</a:t>
            </a:r>
            <a:endParaRPr lang="en-US" sz="1600" dirty="0"/>
          </a:p>
        </p:txBody>
      </p:sp>
    </p:spTree>
    <p:extLst>
      <p:ext uri="{BB962C8B-B14F-4D97-AF65-F5344CB8AC3E}">
        <p14:creationId xmlns:p14="http://schemas.microsoft.com/office/powerpoint/2010/main" val="854903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736</TotalTime>
  <Words>1591</Words>
  <Application>Microsoft Macintosh PowerPoint</Application>
  <PresentationFormat>On-screen Show (4:3)</PresentationFormat>
  <Paragraphs>35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Trebuchet MS</vt:lpstr>
      <vt:lpstr>Wingdings</vt:lpstr>
      <vt:lpstr>Wingdings 2</vt:lpstr>
      <vt:lpstr>Opulent</vt:lpstr>
      <vt:lpstr>Ryan  SWANSON</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106</cp:revision>
  <dcterms:created xsi:type="dcterms:W3CDTF">2017-06-14T17:49:36Z</dcterms:created>
  <dcterms:modified xsi:type="dcterms:W3CDTF">2024-01-03T02:51:37Z</dcterms:modified>
</cp:coreProperties>
</file>